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98" r:id="rId7"/>
    <p:sldId id="299" r:id="rId8"/>
    <p:sldId id="264" r:id="rId9"/>
    <p:sldId id="328" r:id="rId10"/>
    <p:sldId id="329" r:id="rId11"/>
    <p:sldId id="330" r:id="rId12"/>
    <p:sldId id="331" r:id="rId13"/>
    <p:sldId id="333" r:id="rId14"/>
    <p:sldId id="300" r:id="rId15"/>
    <p:sldId id="303" r:id="rId16"/>
    <p:sldId id="361" r:id="rId17"/>
    <p:sldId id="304" r:id="rId18"/>
    <p:sldId id="301" r:id="rId19"/>
    <p:sldId id="302" r:id="rId20"/>
    <p:sldId id="305" r:id="rId21"/>
    <p:sldId id="306" r:id="rId22"/>
    <p:sldId id="307" r:id="rId23"/>
    <p:sldId id="308" r:id="rId24"/>
    <p:sldId id="309" r:id="rId25"/>
    <p:sldId id="310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7" r:id="rId41"/>
    <p:sldId id="326" r:id="rId42"/>
    <p:sldId id="334" r:id="rId43"/>
    <p:sldId id="33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50F3B-594E-814E-82E1-E40BCEB6B478}" v="2" dt="2020-10-21T19:17:48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/>
    <p:restoredTop sz="92486"/>
  </p:normalViewPr>
  <p:slideViewPr>
    <p:cSldViewPr snapToGrid="0" snapToObjects="1">
      <p:cViewPr varScale="1">
        <p:scale>
          <a:sx n="114" d="100"/>
          <a:sy n="114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羽田野 拓" userId="a2621dbb4b80b59e" providerId="LiveId" clId="{EED1D39A-4E27-3D4C-9573-6999D22EB1C8}"/>
    <pc:docChg chg="undo custSel addSld delSld modSld">
      <pc:chgData name="羽田野 拓" userId="a2621dbb4b80b59e" providerId="LiveId" clId="{EED1D39A-4E27-3D4C-9573-6999D22EB1C8}" dt="2020-09-14T14:59:29.857" v="989" actId="20577"/>
      <pc:docMkLst>
        <pc:docMk/>
      </pc:docMkLst>
      <pc:sldChg chg="addSp modSp">
        <pc:chgData name="羽田野 拓" userId="a2621dbb4b80b59e" providerId="LiveId" clId="{EED1D39A-4E27-3D4C-9573-6999D22EB1C8}" dt="2020-09-14T06:47:23.266" v="0"/>
        <pc:sldMkLst>
          <pc:docMk/>
          <pc:sldMk cId="2069403021" sldId="297"/>
        </pc:sldMkLst>
        <pc:spChg chg="add mod">
          <ac:chgData name="羽田野 拓" userId="a2621dbb4b80b59e" providerId="LiveId" clId="{EED1D39A-4E27-3D4C-9573-6999D22EB1C8}" dt="2020-09-14T06:47:23.266" v="0"/>
          <ac:spMkLst>
            <pc:docMk/>
            <pc:sldMk cId="2069403021" sldId="297"/>
            <ac:spMk id="5" creationId="{C74CC556-F4BB-C947-A714-F2F6D94A73CC}"/>
          </ac:spMkLst>
        </pc:spChg>
      </pc:sldChg>
      <pc:sldChg chg="add setBg">
        <pc:chgData name="羽田野 拓" userId="a2621dbb4b80b59e" providerId="LiveId" clId="{EED1D39A-4E27-3D4C-9573-6999D22EB1C8}" dt="2020-09-14T07:08:04.015" v="98"/>
        <pc:sldMkLst>
          <pc:docMk/>
          <pc:sldMk cId="508510099" sldId="336"/>
        </pc:sldMkLst>
      </pc:sldChg>
      <pc:sldChg chg="del">
        <pc:chgData name="羽田野 拓" userId="a2621dbb4b80b59e" providerId="LiveId" clId="{EED1D39A-4E27-3D4C-9573-6999D22EB1C8}" dt="2020-09-14T07:07:50.130" v="97" actId="2696"/>
        <pc:sldMkLst>
          <pc:docMk/>
          <pc:sldMk cId="2365875791" sldId="336"/>
        </pc:sldMkLst>
      </pc:sldChg>
      <pc:sldChg chg="del">
        <pc:chgData name="羽田野 拓" userId="a2621dbb4b80b59e" providerId="LiveId" clId="{EED1D39A-4E27-3D4C-9573-6999D22EB1C8}" dt="2020-09-14T07:07:50.099" v="96" actId="2696"/>
        <pc:sldMkLst>
          <pc:docMk/>
          <pc:sldMk cId="915734543" sldId="337"/>
        </pc:sldMkLst>
      </pc:sldChg>
      <pc:sldChg chg="add setBg">
        <pc:chgData name="羽田野 拓" userId="a2621dbb4b80b59e" providerId="LiveId" clId="{EED1D39A-4E27-3D4C-9573-6999D22EB1C8}" dt="2020-09-14T07:08:04.015" v="98"/>
        <pc:sldMkLst>
          <pc:docMk/>
          <pc:sldMk cId="3092261692" sldId="337"/>
        </pc:sldMkLst>
      </pc:sldChg>
      <pc:sldChg chg="del">
        <pc:chgData name="羽田野 拓" userId="a2621dbb4b80b59e" providerId="LiveId" clId="{EED1D39A-4E27-3D4C-9573-6999D22EB1C8}" dt="2020-09-14T07:07:50.088" v="95" actId="2696"/>
        <pc:sldMkLst>
          <pc:docMk/>
          <pc:sldMk cId="1210446037" sldId="33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712734293" sldId="33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992680444" sldId="339"/>
        </pc:sldMkLst>
      </pc:sldChg>
      <pc:sldChg chg="del">
        <pc:chgData name="羽田野 拓" userId="a2621dbb4b80b59e" providerId="LiveId" clId="{EED1D39A-4E27-3D4C-9573-6999D22EB1C8}" dt="2020-09-14T07:07:50.078" v="94" actId="2696"/>
        <pc:sldMkLst>
          <pc:docMk/>
          <pc:sldMk cId="2699612895" sldId="339"/>
        </pc:sldMkLst>
      </pc:sldChg>
      <pc:sldChg chg="addSp delSp modSp add mod">
        <pc:chgData name="羽田野 拓" userId="a2621dbb4b80b59e" providerId="LiveId" clId="{EED1D39A-4E27-3D4C-9573-6999D22EB1C8}" dt="2020-09-14T12:31:37.350" v="488" actId="14100"/>
        <pc:sldMkLst>
          <pc:docMk/>
          <pc:sldMk cId="2207295522" sldId="340"/>
        </pc:sldMkLst>
        <pc:spChg chg="add del mod">
          <ac:chgData name="羽田野 拓" userId="a2621dbb4b80b59e" providerId="LiveId" clId="{EED1D39A-4E27-3D4C-9573-6999D22EB1C8}" dt="2020-09-14T12:30:46.458" v="469" actId="478"/>
          <ac:spMkLst>
            <pc:docMk/>
            <pc:sldMk cId="2207295522" sldId="340"/>
            <ac:spMk id="3" creationId="{9A74984D-504D-4A48-9695-79EB6F9E0582}"/>
          </ac:spMkLst>
        </pc:spChg>
        <pc:picChg chg="mod">
          <ac:chgData name="羽田野 拓" userId="a2621dbb4b80b59e" providerId="LiveId" clId="{EED1D39A-4E27-3D4C-9573-6999D22EB1C8}" dt="2020-09-14T12:31:13.694" v="474" actId="167"/>
          <ac:picMkLst>
            <pc:docMk/>
            <pc:sldMk cId="2207295522" sldId="340"/>
            <ac:picMk id="2" creationId="{A8DE212E-2360-F34B-95E7-9CECBE55FD6F}"/>
          </ac:picMkLst>
        </pc:picChg>
        <pc:cxnChg chg="add mod">
          <ac:chgData name="羽田野 拓" userId="a2621dbb4b80b59e" providerId="LiveId" clId="{EED1D39A-4E27-3D4C-9573-6999D22EB1C8}" dt="2020-09-14T12:31:37.350" v="488" actId="14100"/>
          <ac:cxnSpMkLst>
            <pc:docMk/>
            <pc:sldMk cId="2207295522" sldId="340"/>
            <ac:cxnSpMk id="6" creationId="{BD6B5639-2AF4-EE40-9B75-9790426FF3FE}"/>
          </ac:cxnSpMkLst>
        </pc:cxnChg>
      </pc:sldChg>
      <pc:sldChg chg="del">
        <pc:chgData name="羽田野 拓" userId="a2621dbb4b80b59e" providerId="LiveId" clId="{EED1D39A-4E27-3D4C-9573-6999D22EB1C8}" dt="2020-09-14T07:07:50.068" v="93" actId="2696"/>
        <pc:sldMkLst>
          <pc:docMk/>
          <pc:sldMk cId="3371409199" sldId="340"/>
        </pc:sldMkLst>
      </pc:sldChg>
      <pc:sldChg chg="addSp modSp add mod">
        <pc:chgData name="羽田野 拓" userId="a2621dbb4b80b59e" providerId="LiveId" clId="{EED1D39A-4E27-3D4C-9573-6999D22EB1C8}" dt="2020-09-14T12:42:18.399" v="497" actId="571"/>
        <pc:sldMkLst>
          <pc:docMk/>
          <pc:sldMk cId="2050477680" sldId="341"/>
        </pc:sldMkLst>
        <pc:cxnChg chg="add mod">
          <ac:chgData name="羽田野 拓" userId="a2621dbb4b80b59e" providerId="LiveId" clId="{EED1D39A-4E27-3D4C-9573-6999D22EB1C8}" dt="2020-09-14T12:33:49.205" v="492" actId="14100"/>
          <ac:cxnSpMkLst>
            <pc:docMk/>
            <pc:sldMk cId="2050477680" sldId="341"/>
            <ac:cxnSpMk id="5" creationId="{23BD5BDF-E94D-F74F-9D09-D6C466B23032}"/>
          </ac:cxnSpMkLst>
        </pc:cxnChg>
        <pc:cxnChg chg="add mod">
          <ac:chgData name="羽田野 拓" userId="a2621dbb4b80b59e" providerId="LiveId" clId="{EED1D39A-4E27-3D4C-9573-6999D22EB1C8}" dt="2020-09-14T12:41:56.102" v="493" actId="571"/>
          <ac:cxnSpMkLst>
            <pc:docMk/>
            <pc:sldMk cId="2050477680" sldId="341"/>
            <ac:cxnSpMk id="8" creationId="{A8329848-9FD7-8344-9701-DAB328CE9042}"/>
          </ac:cxnSpMkLst>
        </pc:cxnChg>
        <pc:cxnChg chg="add mod">
          <ac:chgData name="羽田野 拓" userId="a2621dbb4b80b59e" providerId="LiveId" clId="{EED1D39A-4E27-3D4C-9573-6999D22EB1C8}" dt="2020-09-14T12:42:00.880" v="494" actId="571"/>
          <ac:cxnSpMkLst>
            <pc:docMk/>
            <pc:sldMk cId="2050477680" sldId="341"/>
            <ac:cxnSpMk id="9" creationId="{38E3DB3E-3288-4E4B-82C5-63C2C1BB96B1}"/>
          </ac:cxnSpMkLst>
        </pc:cxnChg>
        <pc:cxnChg chg="add mod">
          <ac:chgData name="羽田野 拓" userId="a2621dbb4b80b59e" providerId="LiveId" clId="{EED1D39A-4E27-3D4C-9573-6999D22EB1C8}" dt="2020-09-14T12:42:14.467" v="496" actId="14100"/>
          <ac:cxnSpMkLst>
            <pc:docMk/>
            <pc:sldMk cId="2050477680" sldId="341"/>
            <ac:cxnSpMk id="10" creationId="{FD737AF3-E41D-504E-9CF1-67935EBAFF0E}"/>
          </ac:cxnSpMkLst>
        </pc:cxnChg>
        <pc:cxnChg chg="add mod">
          <ac:chgData name="羽田野 拓" userId="a2621dbb4b80b59e" providerId="LiveId" clId="{EED1D39A-4E27-3D4C-9573-6999D22EB1C8}" dt="2020-09-14T12:42:18.399" v="497" actId="571"/>
          <ac:cxnSpMkLst>
            <pc:docMk/>
            <pc:sldMk cId="2050477680" sldId="341"/>
            <ac:cxnSpMk id="12" creationId="{57E630EA-BA42-D846-9BF6-2CA7BFA786EC}"/>
          </ac:cxnSpMkLst>
        </pc:cxnChg>
      </pc:sldChg>
      <pc:sldChg chg="del">
        <pc:chgData name="羽田野 拓" userId="a2621dbb4b80b59e" providerId="LiveId" clId="{EED1D39A-4E27-3D4C-9573-6999D22EB1C8}" dt="2020-09-14T07:07:50.059" v="92" actId="2696"/>
        <pc:sldMkLst>
          <pc:docMk/>
          <pc:sldMk cId="3336929522" sldId="341"/>
        </pc:sldMkLst>
      </pc:sldChg>
      <pc:sldChg chg="del">
        <pc:chgData name="羽田野 拓" userId="a2621dbb4b80b59e" providerId="LiveId" clId="{EED1D39A-4E27-3D4C-9573-6999D22EB1C8}" dt="2020-09-14T07:07:50.042" v="91" actId="2696"/>
        <pc:sldMkLst>
          <pc:docMk/>
          <pc:sldMk cId="1149199718" sldId="342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493636507" sldId="342"/>
        </pc:sldMkLst>
      </pc:sldChg>
      <pc:sldChg chg="del">
        <pc:chgData name="羽田野 拓" userId="a2621dbb4b80b59e" providerId="LiveId" clId="{EED1D39A-4E27-3D4C-9573-6999D22EB1C8}" dt="2020-09-14T07:07:50.032" v="90" actId="2696"/>
        <pc:sldMkLst>
          <pc:docMk/>
          <pc:sldMk cId="1381198708" sldId="343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695898714" sldId="343"/>
        </pc:sldMkLst>
      </pc:sldChg>
      <pc:sldChg chg="del">
        <pc:chgData name="羽田野 拓" userId="a2621dbb4b80b59e" providerId="LiveId" clId="{EED1D39A-4E27-3D4C-9573-6999D22EB1C8}" dt="2020-09-14T07:07:50.019" v="89" actId="2696"/>
        <pc:sldMkLst>
          <pc:docMk/>
          <pc:sldMk cId="25734861" sldId="344"/>
        </pc:sldMkLst>
      </pc:sldChg>
      <pc:sldChg chg="addSp modSp add mod">
        <pc:chgData name="羽田野 拓" userId="a2621dbb4b80b59e" providerId="LiveId" clId="{EED1D39A-4E27-3D4C-9573-6999D22EB1C8}" dt="2020-09-14T13:40:17.758" v="502" actId="1076"/>
        <pc:sldMkLst>
          <pc:docMk/>
          <pc:sldMk cId="4224433813" sldId="344"/>
        </pc:sldMkLst>
        <pc:cxnChg chg="add mod">
          <ac:chgData name="羽田野 拓" userId="a2621dbb4b80b59e" providerId="LiveId" clId="{EED1D39A-4E27-3D4C-9573-6999D22EB1C8}" dt="2020-09-14T13:39:46.295" v="500" actId="14100"/>
          <ac:cxnSpMkLst>
            <pc:docMk/>
            <pc:sldMk cId="4224433813" sldId="344"/>
            <ac:cxnSpMk id="5" creationId="{E5A8EEDC-71FC-564B-8896-ED056E374EE5}"/>
          </ac:cxnSpMkLst>
        </pc:cxnChg>
        <pc:cxnChg chg="add mod">
          <ac:chgData name="羽田野 拓" userId="a2621dbb4b80b59e" providerId="LiveId" clId="{EED1D39A-4E27-3D4C-9573-6999D22EB1C8}" dt="2020-09-14T13:40:17.758" v="502" actId="1076"/>
          <ac:cxnSpMkLst>
            <pc:docMk/>
            <pc:sldMk cId="4224433813" sldId="344"/>
            <ac:cxnSpMk id="7" creationId="{5DB662BC-C413-8844-A092-2CDBB3F6C57E}"/>
          </ac:cxnSpMkLst>
        </pc:cxnChg>
      </pc:sldChg>
      <pc:sldChg chg="addSp modSp add mod">
        <pc:chgData name="羽田野 拓" userId="a2621dbb4b80b59e" providerId="LiveId" clId="{EED1D39A-4E27-3D4C-9573-6999D22EB1C8}" dt="2020-09-14T13:41:14.817" v="506" actId="571"/>
        <pc:sldMkLst>
          <pc:docMk/>
          <pc:sldMk cId="56422668" sldId="345"/>
        </pc:sldMkLst>
        <pc:cxnChg chg="add mod">
          <ac:chgData name="羽田野 拓" userId="a2621dbb4b80b59e" providerId="LiveId" clId="{EED1D39A-4E27-3D4C-9573-6999D22EB1C8}" dt="2020-09-14T13:41:10.532" v="505" actId="14100"/>
          <ac:cxnSpMkLst>
            <pc:docMk/>
            <pc:sldMk cId="56422668" sldId="345"/>
            <ac:cxnSpMk id="5" creationId="{DCE036FA-87BF-7847-B483-BCF9F1ECADE3}"/>
          </ac:cxnSpMkLst>
        </pc:cxnChg>
        <pc:cxnChg chg="add mod">
          <ac:chgData name="羽田野 拓" userId="a2621dbb4b80b59e" providerId="LiveId" clId="{EED1D39A-4E27-3D4C-9573-6999D22EB1C8}" dt="2020-09-14T13:41:14.817" v="506" actId="571"/>
          <ac:cxnSpMkLst>
            <pc:docMk/>
            <pc:sldMk cId="56422668" sldId="345"/>
            <ac:cxnSpMk id="7" creationId="{A3F289B0-5196-4041-936C-69E16598E0F1}"/>
          </ac:cxnSpMkLst>
        </pc:cxnChg>
      </pc:sldChg>
      <pc:sldChg chg="del">
        <pc:chgData name="羽田野 拓" userId="a2621dbb4b80b59e" providerId="LiveId" clId="{EED1D39A-4E27-3D4C-9573-6999D22EB1C8}" dt="2020-09-14T07:07:50.004" v="88" actId="2696"/>
        <pc:sldMkLst>
          <pc:docMk/>
          <pc:sldMk cId="3988969715" sldId="345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027028484" sldId="346"/>
        </pc:sldMkLst>
      </pc:sldChg>
      <pc:sldChg chg="del">
        <pc:chgData name="羽田野 拓" userId="a2621dbb4b80b59e" providerId="LiveId" clId="{EED1D39A-4E27-3D4C-9573-6999D22EB1C8}" dt="2020-09-14T07:07:49.995" v="87" actId="2696"/>
        <pc:sldMkLst>
          <pc:docMk/>
          <pc:sldMk cId="2701904322" sldId="346"/>
        </pc:sldMkLst>
      </pc:sldChg>
      <pc:sldChg chg="del">
        <pc:chgData name="羽田野 拓" userId="a2621dbb4b80b59e" providerId="LiveId" clId="{EED1D39A-4E27-3D4C-9573-6999D22EB1C8}" dt="2020-09-14T07:07:49.984" v="86" actId="2696"/>
        <pc:sldMkLst>
          <pc:docMk/>
          <pc:sldMk cId="1798164915" sldId="347"/>
        </pc:sldMkLst>
      </pc:sldChg>
      <pc:sldChg chg="modSp add mod">
        <pc:chgData name="羽田野 拓" userId="a2621dbb4b80b59e" providerId="LiveId" clId="{EED1D39A-4E27-3D4C-9573-6999D22EB1C8}" dt="2020-09-14T14:57:20.020" v="905" actId="27636"/>
        <pc:sldMkLst>
          <pc:docMk/>
          <pc:sldMk cId="3656996096" sldId="347"/>
        </pc:sldMkLst>
        <pc:spChg chg="mod">
          <ac:chgData name="羽田野 拓" userId="a2621dbb4b80b59e" providerId="LiveId" clId="{EED1D39A-4E27-3D4C-9573-6999D22EB1C8}" dt="2020-09-14T14:57:20.020" v="905" actId="27636"/>
          <ac:spMkLst>
            <pc:docMk/>
            <pc:sldMk cId="3656996096" sldId="347"/>
            <ac:spMk id="5" creationId="{29F6EAA0-CF18-674E-9036-AC7BC6A5B3B4}"/>
          </ac:spMkLst>
        </pc:spChg>
      </pc:sldChg>
      <pc:sldChg chg="del">
        <pc:chgData name="羽田野 拓" userId="a2621dbb4b80b59e" providerId="LiveId" clId="{EED1D39A-4E27-3D4C-9573-6999D22EB1C8}" dt="2020-09-14T07:07:49.976" v="85" actId="2696"/>
        <pc:sldMkLst>
          <pc:docMk/>
          <pc:sldMk cId="490097853" sldId="34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974123991" sldId="348"/>
        </pc:sldMkLst>
      </pc:sldChg>
      <pc:sldChg chg="addSp modSp add mod modAnim">
        <pc:chgData name="羽田野 拓" userId="a2621dbb4b80b59e" providerId="LiveId" clId="{EED1D39A-4E27-3D4C-9573-6999D22EB1C8}" dt="2020-09-14T13:55:22.479" v="648"/>
        <pc:sldMkLst>
          <pc:docMk/>
          <pc:sldMk cId="195618819" sldId="349"/>
        </pc:sldMkLst>
        <pc:spChg chg="add">
          <ac:chgData name="羽田野 拓" userId="a2621dbb4b80b59e" providerId="LiveId" clId="{EED1D39A-4E27-3D4C-9573-6999D22EB1C8}" dt="2020-09-14T13:54:58.325" v="647" actId="11529"/>
          <ac:spMkLst>
            <pc:docMk/>
            <pc:sldMk cId="195618819" sldId="349"/>
            <ac:spMk id="8" creationId="{092BDB71-288F-F349-90A2-B110A6E911F5}"/>
          </ac:spMkLst>
        </pc:spChg>
        <pc:cxnChg chg="add mod">
          <ac:chgData name="羽田野 拓" userId="a2621dbb4b80b59e" providerId="LiveId" clId="{EED1D39A-4E27-3D4C-9573-6999D22EB1C8}" dt="2020-09-14T13:47:02.295" v="641" actId="14100"/>
          <ac:cxnSpMkLst>
            <pc:docMk/>
            <pc:sldMk cId="195618819" sldId="349"/>
            <ac:cxnSpMk id="5" creationId="{0EDF11B0-8B84-904D-BD90-496E515E5656}"/>
          </ac:cxnSpMkLst>
        </pc:cxnChg>
        <pc:cxnChg chg="add mod">
          <ac:chgData name="羽田野 拓" userId="a2621dbb4b80b59e" providerId="LiveId" clId="{EED1D39A-4E27-3D4C-9573-6999D22EB1C8}" dt="2020-09-14T13:52:28.934" v="643" actId="14100"/>
          <ac:cxnSpMkLst>
            <pc:docMk/>
            <pc:sldMk cId="195618819" sldId="349"/>
            <ac:cxnSpMk id="7" creationId="{ED31E78E-0C8B-3D4C-BA97-B08F8B4B9093}"/>
          </ac:cxnSpMkLst>
        </pc:cxnChg>
        <pc:cxnChg chg="add mod">
          <ac:chgData name="羽田野 拓" userId="a2621dbb4b80b59e" providerId="LiveId" clId="{EED1D39A-4E27-3D4C-9573-6999D22EB1C8}" dt="2020-09-14T13:52:33.897" v="644" actId="571"/>
          <ac:cxnSpMkLst>
            <pc:docMk/>
            <pc:sldMk cId="195618819" sldId="349"/>
            <ac:cxnSpMk id="9" creationId="{819190B4-D6C3-7E47-992A-1A644DACEF32}"/>
          </ac:cxnSpMkLst>
        </pc:cxnChg>
        <pc:cxnChg chg="add mod">
          <ac:chgData name="羽田野 拓" userId="a2621dbb4b80b59e" providerId="LiveId" clId="{EED1D39A-4E27-3D4C-9573-6999D22EB1C8}" dt="2020-09-14T13:54:03.997" v="646" actId="14100"/>
          <ac:cxnSpMkLst>
            <pc:docMk/>
            <pc:sldMk cId="195618819" sldId="349"/>
            <ac:cxnSpMk id="10" creationId="{0762B7B8-A74A-F04F-B4A6-0EAB31DB6607}"/>
          </ac:cxnSpMkLst>
        </pc:cxnChg>
      </pc:sldChg>
      <pc:sldChg chg="del">
        <pc:chgData name="羽田野 拓" userId="a2621dbb4b80b59e" providerId="LiveId" clId="{EED1D39A-4E27-3D4C-9573-6999D22EB1C8}" dt="2020-09-14T07:07:49.967" v="84" actId="2696"/>
        <pc:sldMkLst>
          <pc:docMk/>
          <pc:sldMk cId="1857666744" sldId="349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15022422" sldId="350"/>
        </pc:sldMkLst>
      </pc:sldChg>
      <pc:sldChg chg="del">
        <pc:chgData name="羽田野 拓" userId="a2621dbb4b80b59e" providerId="LiveId" clId="{EED1D39A-4E27-3D4C-9573-6999D22EB1C8}" dt="2020-09-14T07:07:49.952" v="83" actId="2696"/>
        <pc:sldMkLst>
          <pc:docMk/>
          <pc:sldMk cId="1959562322" sldId="350"/>
        </pc:sldMkLst>
      </pc:sldChg>
      <pc:sldChg chg="modSp add mod">
        <pc:chgData name="羽田野 拓" userId="a2621dbb4b80b59e" providerId="LiveId" clId="{EED1D39A-4E27-3D4C-9573-6999D22EB1C8}" dt="2020-09-14T13:57:35.346" v="649" actId="20577"/>
        <pc:sldMkLst>
          <pc:docMk/>
          <pc:sldMk cId="1197716756" sldId="351"/>
        </pc:sldMkLst>
        <pc:spChg chg="mod">
          <ac:chgData name="羽田野 拓" userId="a2621dbb4b80b59e" providerId="LiveId" clId="{EED1D39A-4E27-3D4C-9573-6999D22EB1C8}" dt="2020-09-14T13:57:35.346" v="649" actId="20577"/>
          <ac:spMkLst>
            <pc:docMk/>
            <pc:sldMk cId="1197716756" sldId="351"/>
            <ac:spMk id="20" creationId="{74022309-7EE6-C94A-BC84-215B35ADE191}"/>
          </ac:spMkLst>
        </pc:spChg>
      </pc:sldChg>
      <pc:sldChg chg="del">
        <pc:chgData name="羽田野 拓" userId="a2621dbb4b80b59e" providerId="LiveId" clId="{EED1D39A-4E27-3D4C-9573-6999D22EB1C8}" dt="2020-09-14T07:07:49.942" v="82" actId="2696"/>
        <pc:sldMkLst>
          <pc:docMk/>
          <pc:sldMk cId="2366069205" sldId="351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573989635" sldId="352"/>
        </pc:sldMkLst>
      </pc:sldChg>
      <pc:sldChg chg="del">
        <pc:chgData name="羽田野 拓" userId="a2621dbb4b80b59e" providerId="LiveId" clId="{EED1D39A-4E27-3D4C-9573-6999D22EB1C8}" dt="2020-09-14T07:07:49.918" v="80" actId="2696"/>
        <pc:sldMkLst>
          <pc:docMk/>
          <pc:sldMk cId="3360053295" sldId="352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4395417" sldId="353"/>
        </pc:sldMkLst>
      </pc:sldChg>
      <pc:sldChg chg="del">
        <pc:chgData name="羽田野 拓" userId="a2621dbb4b80b59e" providerId="LiveId" clId="{EED1D39A-4E27-3D4C-9573-6999D22EB1C8}" dt="2020-09-14T07:07:49.932" v="81" actId="2696"/>
        <pc:sldMkLst>
          <pc:docMk/>
          <pc:sldMk cId="686023426" sldId="353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452802789" sldId="354"/>
        </pc:sldMkLst>
      </pc:sldChg>
      <pc:sldChg chg="del">
        <pc:chgData name="羽田野 拓" userId="a2621dbb4b80b59e" providerId="LiveId" clId="{EED1D39A-4E27-3D4C-9573-6999D22EB1C8}" dt="2020-09-14T07:07:49.907" v="79" actId="2696"/>
        <pc:sldMkLst>
          <pc:docMk/>
          <pc:sldMk cId="2306736025" sldId="354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798796643" sldId="355"/>
        </pc:sldMkLst>
      </pc:sldChg>
      <pc:sldChg chg="del">
        <pc:chgData name="羽田野 拓" userId="a2621dbb4b80b59e" providerId="LiveId" clId="{EED1D39A-4E27-3D4C-9573-6999D22EB1C8}" dt="2020-09-14T07:07:49.897" v="78" actId="2696"/>
        <pc:sldMkLst>
          <pc:docMk/>
          <pc:sldMk cId="3864416111" sldId="355"/>
        </pc:sldMkLst>
      </pc:sldChg>
      <pc:sldChg chg="del">
        <pc:chgData name="羽田野 拓" userId="a2621dbb4b80b59e" providerId="LiveId" clId="{EED1D39A-4E27-3D4C-9573-6999D22EB1C8}" dt="2020-09-14T07:07:49.883" v="77" actId="2696"/>
        <pc:sldMkLst>
          <pc:docMk/>
          <pc:sldMk cId="2119645209" sldId="356"/>
        </pc:sldMkLst>
      </pc:sldChg>
      <pc:sldChg chg="modSp add mod">
        <pc:chgData name="羽田野 拓" userId="a2621dbb4b80b59e" providerId="LiveId" clId="{EED1D39A-4E27-3D4C-9573-6999D22EB1C8}" dt="2020-09-14T14:16:35.012" v="743" actId="20577"/>
        <pc:sldMkLst>
          <pc:docMk/>
          <pc:sldMk cId="2425581354" sldId="356"/>
        </pc:sldMkLst>
        <pc:spChg chg="mod">
          <ac:chgData name="羽田野 拓" userId="a2621dbb4b80b59e" providerId="LiveId" clId="{EED1D39A-4E27-3D4C-9573-6999D22EB1C8}" dt="2020-09-14T14:16:35.012" v="743" actId="20577"/>
          <ac:spMkLst>
            <pc:docMk/>
            <pc:sldMk cId="2425581354" sldId="356"/>
            <ac:spMk id="6" creationId="{C78CB33C-96B2-F144-B564-282500324DDE}"/>
          </ac:spMkLst>
        </pc:spChg>
      </pc:sldChg>
      <pc:sldChg chg="modSp add mod">
        <pc:chgData name="羽田野 拓" userId="a2621dbb4b80b59e" providerId="LiveId" clId="{EED1D39A-4E27-3D4C-9573-6999D22EB1C8}" dt="2020-09-14T12:26:19.331" v="466" actId="27636"/>
        <pc:sldMkLst>
          <pc:docMk/>
          <pc:sldMk cId="2424539110" sldId="357"/>
        </pc:sldMkLst>
        <pc:spChg chg="mod">
          <ac:chgData name="羽田野 拓" userId="a2621dbb4b80b59e" providerId="LiveId" clId="{EED1D39A-4E27-3D4C-9573-6999D22EB1C8}" dt="2020-09-14T06:47:34.176" v="18" actId="20577"/>
          <ac:spMkLst>
            <pc:docMk/>
            <pc:sldMk cId="2424539110" sldId="357"/>
            <ac:spMk id="2" creationId="{59345D79-0C67-6C4E-93B6-739BC0A3828C}"/>
          </ac:spMkLst>
        </pc:spChg>
        <pc:spChg chg="mod">
          <ac:chgData name="羽田野 拓" userId="a2621dbb4b80b59e" providerId="LiveId" clId="{EED1D39A-4E27-3D4C-9573-6999D22EB1C8}" dt="2020-09-14T12:26:19.331" v="466" actId="27636"/>
          <ac:spMkLst>
            <pc:docMk/>
            <pc:sldMk cId="2424539110" sldId="357"/>
            <ac:spMk id="3" creationId="{0DA66BB7-D938-F048-8BFA-37ABAA59663B}"/>
          </ac:spMkLst>
        </pc:spChg>
      </pc:sldChg>
      <pc:sldChg chg="addSp modSp add mod">
        <pc:chgData name="羽田野 拓" userId="a2621dbb4b80b59e" providerId="LiveId" clId="{EED1D39A-4E27-3D4C-9573-6999D22EB1C8}" dt="2020-09-14T14:25:49.536" v="903" actId="1076"/>
        <pc:sldMkLst>
          <pc:docMk/>
          <pc:sldMk cId="3928672567" sldId="358"/>
        </pc:sldMkLst>
        <pc:spChg chg="mod">
          <ac:chgData name="羽田野 拓" userId="a2621dbb4b80b59e" providerId="LiveId" clId="{EED1D39A-4E27-3D4C-9573-6999D22EB1C8}" dt="2020-09-14T07:11:35.438" v="117" actId="20577"/>
          <ac:spMkLst>
            <pc:docMk/>
            <pc:sldMk cId="3928672567" sldId="358"/>
            <ac:spMk id="2" creationId="{AEDF5456-DB96-454F-8357-5EBC82F3A032}"/>
          </ac:spMkLst>
        </pc:spChg>
        <pc:spChg chg="mod">
          <ac:chgData name="羽田野 拓" userId="a2621dbb4b80b59e" providerId="LiveId" clId="{EED1D39A-4E27-3D4C-9573-6999D22EB1C8}" dt="2020-09-14T14:23:45.581" v="901" actId="20577"/>
          <ac:spMkLst>
            <pc:docMk/>
            <pc:sldMk cId="3928672567" sldId="358"/>
            <ac:spMk id="3" creationId="{0E748CF5-C0BD-0342-9D7D-A83D4644443A}"/>
          </ac:spMkLst>
        </pc:spChg>
        <pc:picChg chg="add mod">
          <ac:chgData name="羽田野 拓" userId="a2621dbb4b80b59e" providerId="LiveId" clId="{EED1D39A-4E27-3D4C-9573-6999D22EB1C8}" dt="2020-09-14T14:25:49.536" v="903" actId="1076"/>
          <ac:picMkLst>
            <pc:docMk/>
            <pc:sldMk cId="3928672567" sldId="358"/>
            <ac:picMk id="4" creationId="{8A8AC877-0165-E147-A368-F3F833BAAF9A}"/>
          </ac:picMkLst>
        </pc:picChg>
      </pc:sldChg>
      <pc:sldChg chg="addSp delSp modSp add mod">
        <pc:chgData name="羽田野 拓" userId="a2621dbb4b80b59e" providerId="LiveId" clId="{EED1D39A-4E27-3D4C-9573-6999D22EB1C8}" dt="2020-09-14T13:45:06.839" v="637" actId="20577"/>
        <pc:sldMkLst>
          <pc:docMk/>
          <pc:sldMk cId="3309486647" sldId="359"/>
        </pc:sldMkLst>
        <pc:spChg chg="mod">
          <ac:chgData name="羽田野 拓" userId="a2621dbb4b80b59e" providerId="LiveId" clId="{EED1D39A-4E27-3D4C-9573-6999D22EB1C8}" dt="2020-09-14T13:44:37.168" v="544" actId="20577"/>
          <ac:spMkLst>
            <pc:docMk/>
            <pc:sldMk cId="3309486647" sldId="359"/>
            <ac:spMk id="11" creationId="{D97A769E-C80B-1D46-AA5C-0E549D5F5677}"/>
          </ac:spMkLst>
        </pc:spChg>
        <pc:spChg chg="mod">
          <ac:chgData name="羽田野 拓" userId="a2621dbb4b80b59e" providerId="LiveId" clId="{EED1D39A-4E27-3D4C-9573-6999D22EB1C8}" dt="2020-09-14T13:45:06.839" v="637" actId="20577"/>
          <ac:spMkLst>
            <pc:docMk/>
            <pc:sldMk cId="3309486647" sldId="359"/>
            <ac:spMk id="20" creationId="{74022309-7EE6-C94A-BC84-215B35ADE191}"/>
          </ac:spMkLst>
        </pc:spChg>
        <pc:picChg chg="add mod">
          <ac:chgData name="羽田野 拓" userId="a2621dbb4b80b59e" providerId="LiveId" clId="{EED1D39A-4E27-3D4C-9573-6999D22EB1C8}" dt="2020-09-14T13:44:25.281" v="513" actId="14100"/>
          <ac:picMkLst>
            <pc:docMk/>
            <pc:sldMk cId="3309486647" sldId="359"/>
            <ac:picMk id="2" creationId="{B256AA54-9922-AD43-8F8F-D010BF928865}"/>
          </ac:picMkLst>
        </pc:picChg>
        <pc:picChg chg="del">
          <ac:chgData name="羽田野 拓" userId="a2621dbb4b80b59e" providerId="LiveId" clId="{EED1D39A-4E27-3D4C-9573-6999D22EB1C8}" dt="2020-09-14T13:44:18.892" v="510" actId="478"/>
          <ac:picMkLst>
            <pc:docMk/>
            <pc:sldMk cId="3309486647" sldId="359"/>
            <ac:picMk id="3" creationId="{64D868A5-696D-BB41-9290-9877B188ABD5}"/>
          </ac:picMkLst>
        </pc:picChg>
        <pc:cxnChg chg="del">
          <ac:chgData name="羽田野 拓" userId="a2621dbb4b80b59e" providerId="LiveId" clId="{EED1D39A-4E27-3D4C-9573-6999D22EB1C8}" dt="2020-09-14T13:44:15.655" v="508" actId="478"/>
          <ac:cxnSpMkLst>
            <pc:docMk/>
            <pc:sldMk cId="3309486647" sldId="359"/>
            <ac:cxnSpMk id="5" creationId="{DCE036FA-87BF-7847-B483-BCF9F1ECADE3}"/>
          </ac:cxnSpMkLst>
        </pc:cxnChg>
        <pc:cxnChg chg="del">
          <ac:chgData name="羽田野 拓" userId="a2621dbb4b80b59e" providerId="LiveId" clId="{EED1D39A-4E27-3D4C-9573-6999D22EB1C8}" dt="2020-09-14T13:44:17.480" v="509" actId="478"/>
          <ac:cxnSpMkLst>
            <pc:docMk/>
            <pc:sldMk cId="3309486647" sldId="359"/>
            <ac:cxnSpMk id="7" creationId="{A3F289B0-5196-4041-936C-69E16598E0F1}"/>
          </ac:cxnSpMkLst>
        </pc:cxnChg>
      </pc:sldChg>
      <pc:sldChg chg="modSp add mod">
        <pc:chgData name="羽田野 拓" userId="a2621dbb4b80b59e" providerId="LiveId" clId="{EED1D39A-4E27-3D4C-9573-6999D22EB1C8}" dt="2020-09-14T14:57:54.502" v="984" actId="403"/>
        <pc:sldMkLst>
          <pc:docMk/>
          <pc:sldMk cId="1319497611" sldId="360"/>
        </pc:sldMkLst>
        <pc:spChg chg="mod">
          <ac:chgData name="羽田野 拓" userId="a2621dbb4b80b59e" providerId="LiveId" clId="{EED1D39A-4E27-3D4C-9573-6999D22EB1C8}" dt="2020-09-14T14:57:28.833" v="935" actId="20577"/>
          <ac:spMkLst>
            <pc:docMk/>
            <pc:sldMk cId="1319497611" sldId="360"/>
            <ac:spMk id="2" creationId="{E230277B-D2D5-2544-9800-92C5127F9670}"/>
          </ac:spMkLst>
        </pc:spChg>
        <pc:spChg chg="mod">
          <ac:chgData name="羽田野 拓" userId="a2621dbb4b80b59e" providerId="LiveId" clId="{EED1D39A-4E27-3D4C-9573-6999D22EB1C8}" dt="2020-09-14T14:57:54.502" v="984" actId="403"/>
          <ac:spMkLst>
            <pc:docMk/>
            <pc:sldMk cId="1319497611" sldId="360"/>
            <ac:spMk id="3" creationId="{192469E2-4279-A348-9D7B-2A3412D0B707}"/>
          </ac:spMkLst>
        </pc:spChg>
      </pc:sldChg>
      <pc:sldChg chg="modSp add mod">
        <pc:chgData name="羽田野 拓" userId="a2621dbb4b80b59e" providerId="LiveId" clId="{EED1D39A-4E27-3D4C-9573-6999D22EB1C8}" dt="2020-09-14T14:59:29.857" v="989" actId="20577"/>
        <pc:sldMkLst>
          <pc:docMk/>
          <pc:sldMk cId="2766948224" sldId="361"/>
        </pc:sldMkLst>
        <pc:spChg chg="mod">
          <ac:chgData name="羽田野 拓" userId="a2621dbb4b80b59e" providerId="LiveId" clId="{EED1D39A-4E27-3D4C-9573-6999D22EB1C8}" dt="2020-09-14T14:59:29.857" v="989" actId="20577"/>
          <ac:spMkLst>
            <pc:docMk/>
            <pc:sldMk cId="2766948224" sldId="361"/>
            <ac:spMk id="3" creationId="{192469E2-4279-A348-9D7B-2A3412D0B707}"/>
          </ac:spMkLst>
        </pc:spChg>
      </pc:sldChg>
    </pc:docChg>
  </pc:docChgLst>
  <pc:docChgLst>
    <pc:chgData name="羽田野 拓" userId="a2621dbb4b80b59e" providerId="LiveId" clId="{4F650F3B-594E-814E-82E1-E40BCEB6B478}"/>
    <pc:docChg chg="custSel addSld delSld modSld">
      <pc:chgData name="羽田野 拓" userId="a2621dbb4b80b59e" providerId="LiveId" clId="{4F650F3B-594E-814E-82E1-E40BCEB6B478}" dt="2020-10-21T19:17:54.365" v="10" actId="2696"/>
      <pc:docMkLst>
        <pc:docMk/>
      </pc:docMkLst>
      <pc:sldChg chg="addSp delSp modSp mod">
        <pc:chgData name="羽田野 拓" userId="a2621dbb4b80b59e" providerId="LiveId" clId="{4F650F3B-594E-814E-82E1-E40BCEB6B478}" dt="2020-10-21T17:11:12.010" v="6"/>
        <pc:sldMkLst>
          <pc:docMk/>
          <pc:sldMk cId="3216955297" sldId="256"/>
        </pc:sldMkLst>
        <pc:spChg chg="del">
          <ac:chgData name="羽田野 拓" userId="a2621dbb4b80b59e" providerId="LiveId" clId="{4F650F3B-594E-814E-82E1-E40BCEB6B478}" dt="2020-10-21T17:11:07.904" v="4" actId="478"/>
          <ac:spMkLst>
            <pc:docMk/>
            <pc:sldMk cId="3216955297" sldId="256"/>
            <ac:spMk id="2" creationId="{D5B61D8F-5F40-8E42-A5B1-189ABDA06551}"/>
          </ac:spMkLst>
        </pc:spChg>
        <pc:spChg chg="add del mod">
          <ac:chgData name="羽田野 拓" userId="a2621dbb4b80b59e" providerId="LiveId" clId="{4F650F3B-594E-814E-82E1-E40BCEB6B478}" dt="2020-10-21T17:11:11.426" v="5" actId="478"/>
          <ac:spMkLst>
            <pc:docMk/>
            <pc:sldMk cId="3216955297" sldId="256"/>
            <ac:spMk id="4" creationId="{2C7651F8-AF9C-CF41-AC2D-5D60ECD0B560}"/>
          </ac:spMkLst>
        </pc:spChg>
        <pc:spChg chg="add mod">
          <ac:chgData name="羽田野 拓" userId="a2621dbb4b80b59e" providerId="LiveId" clId="{4F650F3B-594E-814E-82E1-E40BCEB6B478}" dt="2020-10-21T17:11:12.010" v="6"/>
          <ac:spMkLst>
            <pc:docMk/>
            <pc:sldMk cId="3216955297" sldId="256"/>
            <ac:spMk id="6" creationId="{3384506E-696B-E744-8D00-FC134DD83BC8}"/>
          </ac:spMkLst>
        </pc:spChg>
      </pc:sldChg>
      <pc:sldChg chg="del">
        <pc:chgData name="羽田野 拓" userId="a2621dbb4b80b59e" providerId="LiveId" clId="{4F650F3B-594E-814E-82E1-E40BCEB6B478}" dt="2020-10-21T17:10:35.451" v="3" actId="2696"/>
        <pc:sldMkLst>
          <pc:docMk/>
          <pc:sldMk cId="2069403021" sldId="297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508510099" sldId="336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3092261692" sldId="337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2712734293" sldId="338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992680444" sldId="339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2207295522" sldId="340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2050477680" sldId="341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2493636507" sldId="342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695898714" sldId="343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4224433813" sldId="344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56422668" sldId="345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027028484" sldId="346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3656996096" sldId="347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974123991" sldId="348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95618819" sldId="349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215022422" sldId="350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197716756" sldId="351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573989635" sldId="352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4395417" sldId="353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452802789" sldId="354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798796643" sldId="355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2425581354" sldId="356"/>
        </pc:sldMkLst>
      </pc:sldChg>
      <pc:sldChg chg="del">
        <pc:chgData name="羽田野 拓" userId="a2621dbb4b80b59e" providerId="LiveId" clId="{4F650F3B-594E-814E-82E1-E40BCEB6B478}" dt="2020-10-21T17:05:16.662" v="2" actId="2696"/>
        <pc:sldMkLst>
          <pc:docMk/>
          <pc:sldMk cId="2424539110" sldId="357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3928672567" sldId="358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3309486647" sldId="359"/>
        </pc:sldMkLst>
      </pc:sldChg>
      <pc:sldChg chg="del">
        <pc:chgData name="羽田野 拓" userId="a2621dbb4b80b59e" providerId="LiveId" clId="{4F650F3B-594E-814E-82E1-E40BCEB6B478}" dt="2020-10-21T17:12:01.858" v="7" actId="2696"/>
        <pc:sldMkLst>
          <pc:docMk/>
          <pc:sldMk cId="1319497611" sldId="360"/>
        </pc:sldMkLst>
      </pc:sldChg>
      <pc:sldChg chg="add del">
        <pc:chgData name="羽田野 拓" userId="a2621dbb4b80b59e" providerId="LiveId" clId="{4F650F3B-594E-814E-82E1-E40BCEB6B478}" dt="2020-10-21T19:17:54.365" v="10" actId="2696"/>
        <pc:sldMkLst>
          <pc:docMk/>
          <pc:sldMk cId="554450521" sldId="362"/>
        </pc:sldMkLst>
      </pc:sldChg>
      <pc:sldChg chg="modSp del mod">
        <pc:chgData name="羽田野 拓" userId="a2621dbb4b80b59e" providerId="LiveId" clId="{4F650F3B-594E-814E-82E1-E40BCEB6B478}" dt="2020-10-21T19:17:44.692" v="8" actId="2696"/>
        <pc:sldMkLst>
          <pc:docMk/>
          <pc:sldMk cId="3253665885" sldId="362"/>
        </pc:sldMkLst>
        <pc:spChg chg="mod">
          <ac:chgData name="羽田野 拓" userId="a2621dbb4b80b59e" providerId="LiveId" clId="{4F650F3B-594E-814E-82E1-E40BCEB6B478}" dt="2020-10-19T16:21:31.134" v="1" actId="1076"/>
          <ac:spMkLst>
            <pc:docMk/>
            <pc:sldMk cId="3253665885" sldId="362"/>
            <ac:spMk id="3" creationId="{0549D0B1-DF2D-6D45-B519-B99C01038D28}"/>
          </ac:spMkLst>
        </pc:spChg>
        <pc:picChg chg="mod">
          <ac:chgData name="羽田野 拓" userId="a2621dbb4b80b59e" providerId="LiveId" clId="{4F650F3B-594E-814E-82E1-E40BCEB6B478}" dt="2020-10-19T16:21:24.923" v="0" actId="1076"/>
          <ac:picMkLst>
            <pc:docMk/>
            <pc:sldMk cId="3253665885" sldId="362"/>
            <ac:picMk id="4" creationId="{7960AFC6-9EED-EF43-953B-D4835A3D5C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37D07-F65F-354D-A5FB-F4937226DAC8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733A-869F-FD4A-8A21-B99749996D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39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69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12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1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79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25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55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62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4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22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23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3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30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6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hyperlink" Target="https://www.e-stat.g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etsearch.research.goog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ハローワーク　ハロートレーニング　ハロワ　ハロトレくん　">
            <a:extLst>
              <a:ext uri="{FF2B5EF4-FFF2-40B4-BE49-F238E27FC236}">
                <a16:creationId xmlns:a16="http://schemas.microsoft.com/office/drawing/2014/main" id="{83A00E35-ACF5-0A47-BCC2-20BF0C1C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49375"/>
            <a:ext cx="3303347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3384506E-696B-E744-8D00-FC134DD83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666" y="1900307"/>
            <a:ext cx="9588667" cy="3608318"/>
          </a:xfrm>
        </p:spPr>
        <p:txBody>
          <a:bodyPr/>
          <a:lstStyle/>
          <a:p>
            <a:r>
              <a:rPr lang="ja-JP" altLang="en-US"/>
              <a:t>技能向上訓練</a:t>
            </a:r>
            <a:br>
              <a:rPr lang="en-US" altLang="ja-JP" dirty="0"/>
            </a:br>
            <a:r>
              <a:rPr lang="ja-JP" altLang="en-US"/>
              <a:t>データサイエンス</a:t>
            </a:r>
            <a:br>
              <a:rPr lang="en-US" altLang="ja-JP" dirty="0"/>
            </a:br>
            <a:r>
              <a:rPr lang="ja-JP" altLang="en-US"/>
              <a:t>プログラミングコース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7ABB288A-23F0-6549-A0A3-207F7DD4D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53756"/>
              </p:ext>
            </p:extLst>
          </p:nvPr>
        </p:nvGraphicFramePr>
        <p:xfrm>
          <a:off x="1842868" y="633046"/>
          <a:ext cx="2475914" cy="5162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833">
                  <a:extLst>
                    <a:ext uri="{9D8B030D-6E8A-4147-A177-3AD203B41FA5}">
                      <a16:colId xmlns:a16="http://schemas.microsoft.com/office/drawing/2014/main" val="1671110051"/>
                    </a:ext>
                  </a:extLst>
                </a:gridCol>
                <a:gridCol w="1260081">
                  <a:extLst>
                    <a:ext uri="{9D8B030D-6E8A-4147-A177-3AD203B41FA5}">
                      <a16:colId xmlns:a16="http://schemas.microsoft.com/office/drawing/2014/main" val="2556627909"/>
                    </a:ext>
                  </a:extLst>
                </a:gridCol>
              </a:tblGrid>
              <a:tr h="6491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x</a:t>
                      </a:r>
                      <a:endParaRPr kumimoji="1" lang="ja-JP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y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60027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3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7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50424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8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17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69761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/>
                        <a:t>11</a:t>
                      </a:r>
                      <a:endParaRPr kumimoji="1" lang="ja-JP" alt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56119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4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9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43232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7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15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7591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2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44784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6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13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414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AB165B61-B821-D146-9BA7-33CF23CA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51" y="633046"/>
            <a:ext cx="5867245" cy="387575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5EB420-3013-6342-B1FC-3B389E075A14}"/>
              </a:ext>
            </a:extLst>
          </p:cNvPr>
          <p:cNvSpPr txBox="1"/>
          <p:nvPr/>
        </p:nvSpPr>
        <p:spPr>
          <a:xfrm>
            <a:off x="5220951" y="5318838"/>
            <a:ext cx="61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特徴量</a:t>
            </a:r>
            <a:r>
              <a:rPr kumimoji="1" lang="en-US" altLang="ja-JP" sz="2800" dirty="0"/>
              <a:t>X</a:t>
            </a:r>
            <a:r>
              <a:rPr kumimoji="1" lang="ja-JP" altLang="en-US" sz="2800"/>
              <a:t>のみで、</a:t>
            </a:r>
            <a:r>
              <a:rPr kumimoji="1" lang="en-US" altLang="ja-JP" sz="2800" dirty="0"/>
              <a:t>y</a:t>
            </a:r>
            <a:r>
              <a:rPr kumimoji="1" lang="ja-JP" altLang="en-US" sz="2800"/>
              <a:t>の推測が可能</a:t>
            </a:r>
          </a:p>
        </p:txBody>
      </p:sp>
    </p:spTree>
    <p:extLst>
      <p:ext uri="{BB962C8B-B14F-4D97-AF65-F5344CB8AC3E}">
        <p14:creationId xmlns:p14="http://schemas.microsoft.com/office/powerpoint/2010/main" val="142594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データ分析講座】1-3 散布図とバブルチャートによる在庫分析～グラフ編 (1/3)：EnterpriseZine（エンタープライズジン）">
            <a:extLst>
              <a:ext uri="{FF2B5EF4-FFF2-40B4-BE49-F238E27FC236}">
                <a16:creationId xmlns:a16="http://schemas.microsoft.com/office/drawing/2014/main" id="{97E46260-E94F-354A-BCA3-E359D03ED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0" y="438150"/>
            <a:ext cx="5309989" cy="31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13 2010エクセルによる散布図作成 | 日本のものづくり～品質管理、生産管理、設備保全の解説 匠の知恵">
            <a:extLst>
              <a:ext uri="{FF2B5EF4-FFF2-40B4-BE49-F238E27FC236}">
                <a16:creationId xmlns:a16="http://schemas.microsoft.com/office/drawing/2014/main" id="{6C3671D0-C745-184C-B131-158E2BD98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0037" r="3823" b="10445"/>
          <a:stretch/>
        </p:blipFill>
        <p:spPr bwMode="auto">
          <a:xfrm>
            <a:off x="6408330" y="438150"/>
            <a:ext cx="5089890" cy="4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6D7552-9BA5-854A-865C-D598C193524C}"/>
              </a:ext>
            </a:extLst>
          </p:cNvPr>
          <p:cNvSpPr txBox="1"/>
          <p:nvPr/>
        </p:nvSpPr>
        <p:spPr>
          <a:xfrm>
            <a:off x="1169455" y="4868672"/>
            <a:ext cx="61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特徴量</a:t>
            </a:r>
            <a:r>
              <a:rPr kumimoji="1" lang="en-US" altLang="ja-JP" sz="2800" dirty="0"/>
              <a:t>X</a:t>
            </a:r>
            <a:r>
              <a:rPr kumimoji="1" lang="ja-JP" altLang="en-US" sz="2800"/>
              <a:t>以外の要因も検討する</a:t>
            </a:r>
          </a:p>
        </p:txBody>
      </p:sp>
    </p:spTree>
    <p:extLst>
      <p:ext uri="{BB962C8B-B14F-4D97-AF65-F5344CB8AC3E}">
        <p14:creationId xmlns:p14="http://schemas.microsoft.com/office/powerpoint/2010/main" val="36437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C217D-1BF4-5645-8EA0-85BED82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欠損値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AB122-1BBD-9249-9377-4C936078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データが未入力の特徴量</a:t>
            </a:r>
            <a:endParaRPr kumimoji="1" lang="en-US" altLang="ja-JP" dirty="0"/>
          </a:p>
          <a:p>
            <a:r>
              <a:rPr lang="ja-JP" altLang="en-US"/>
              <a:t>このままでは処理できないケースもある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6584E-2D4F-514C-A575-E2F7AB91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180" y="1653540"/>
            <a:ext cx="6807508" cy="3931334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C3259A4-DD16-B04A-A4A3-207053FAAC68}"/>
              </a:ext>
            </a:extLst>
          </p:cNvPr>
          <p:cNvSpPr/>
          <p:nvPr/>
        </p:nvSpPr>
        <p:spPr>
          <a:xfrm>
            <a:off x="7104185" y="3319975"/>
            <a:ext cx="829993" cy="422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2A73F96-F981-DB49-A66C-C81B48101058}"/>
              </a:ext>
            </a:extLst>
          </p:cNvPr>
          <p:cNvSpPr/>
          <p:nvPr/>
        </p:nvSpPr>
        <p:spPr>
          <a:xfrm>
            <a:off x="7104185" y="5247835"/>
            <a:ext cx="829993" cy="422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C4BA8A1-ED25-D04E-8E0A-016AF9944BF8}"/>
              </a:ext>
            </a:extLst>
          </p:cNvPr>
          <p:cNvSpPr txBox="1">
            <a:spLocks/>
          </p:cNvSpPr>
          <p:nvPr/>
        </p:nvSpPr>
        <p:spPr>
          <a:xfrm>
            <a:off x="1426543" y="4841924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①</a:t>
            </a:r>
            <a:r>
              <a:rPr lang="ja-JP" altLang="en-US"/>
              <a:t>０を入れる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②</a:t>
            </a:r>
            <a:r>
              <a:rPr lang="ja-JP" altLang="en-US"/>
              <a:t>平均値を入れる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3B76DA3-27A6-CD44-8087-CDBBB85EECF2}"/>
              </a:ext>
            </a:extLst>
          </p:cNvPr>
          <p:cNvSpPr txBox="1">
            <a:spLocks/>
          </p:cNvSpPr>
          <p:nvPr/>
        </p:nvSpPr>
        <p:spPr>
          <a:xfrm>
            <a:off x="1349487" y="4183966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対処例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41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C217D-1BF4-5645-8EA0-85BED82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外れ値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AB122-1BBD-9249-9377-4C936078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039" y="1916723"/>
            <a:ext cx="4100732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他のデータと比較し、大きく外れているデータ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6584E-2D4F-514C-A575-E2F7AB91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63262" y="938724"/>
            <a:ext cx="5220699" cy="5220699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C4BA8A1-ED25-D04E-8E0A-016AF9944BF8}"/>
              </a:ext>
            </a:extLst>
          </p:cNvPr>
          <p:cNvSpPr txBox="1">
            <a:spLocks/>
          </p:cNvSpPr>
          <p:nvPr/>
        </p:nvSpPr>
        <p:spPr>
          <a:xfrm>
            <a:off x="1426543" y="4841924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異常値かどうか検討する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異常値であれば除外する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有益な外れ値もある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3B76DA3-27A6-CD44-8087-CDBBB85EECF2}"/>
              </a:ext>
            </a:extLst>
          </p:cNvPr>
          <p:cNvSpPr txBox="1">
            <a:spLocks/>
          </p:cNvSpPr>
          <p:nvPr/>
        </p:nvSpPr>
        <p:spPr>
          <a:xfrm>
            <a:off x="1349487" y="4183966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対処例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6173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165BE4-3C7F-A34C-A7EB-F124F129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356360"/>
            <a:ext cx="3855720" cy="4160520"/>
          </a:xfrm>
        </p:spPr>
        <p:txBody>
          <a:bodyPr>
            <a:normAutofit/>
          </a:bodyPr>
          <a:lstStyle/>
          <a:p>
            <a:r>
              <a:rPr lang="en" altLang="ja-JP" dirty="0"/>
              <a:t>Kaggle </a:t>
            </a:r>
            <a:r>
              <a:rPr lang="ja-JP" altLang="en-US"/>
              <a:t>のデータセット「</a:t>
            </a:r>
            <a:r>
              <a:rPr lang="en" altLang="ja-JP" dirty="0"/>
              <a:t>Bike Sharing Demand</a:t>
            </a:r>
            <a:r>
              <a:rPr lang="ja-JP" altLang="en"/>
              <a:t>」</a:t>
            </a:r>
            <a:r>
              <a:rPr lang="ja-JP" altLang="en-US"/>
              <a:t>を使って、レンタル自転車のレンタル数の予 測モデルを構築する。 </a:t>
            </a:r>
            <a:endParaRPr lang="en-US" altLang="ja-JP" dirty="0"/>
          </a:p>
          <a:p>
            <a:r>
              <a:rPr lang="en-US" altLang="ja-JP" dirty="0"/>
              <a:t>2011-2012</a:t>
            </a:r>
            <a:r>
              <a:rPr lang="ja-JP" altLang="en-US"/>
              <a:t>の、</a:t>
            </a:r>
            <a:r>
              <a:rPr lang="en-US" altLang="ja-JP" dirty="0"/>
              <a:t>1</a:t>
            </a:r>
            <a:r>
              <a:rPr lang="ja-JP" altLang="en-US"/>
              <a:t>時間ごとのレンタルデータ、気象条件等のデータ</a:t>
            </a:r>
            <a:r>
              <a:rPr lang="en-US" altLang="ja-JP" dirty="0"/>
              <a:t>(</a:t>
            </a:r>
            <a:r>
              <a:rPr lang="en" altLang="ja-JP" dirty="0"/>
              <a:t>Washington, D.C.)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目的変数は</a:t>
            </a:r>
            <a:r>
              <a:rPr lang="en-US" altLang="ja-JP" dirty="0"/>
              <a:t>count</a:t>
            </a:r>
            <a:r>
              <a:rPr lang="ja-JP" altLang="en-US"/>
              <a:t>となる</a:t>
            </a:r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CC7BD8E5-869C-5A4C-B7A5-7C119BD72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08384"/>
              </p:ext>
            </p:extLst>
          </p:nvPr>
        </p:nvGraphicFramePr>
        <p:xfrm>
          <a:off x="4849057" y="436098"/>
          <a:ext cx="7066278" cy="62319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69195">
                  <a:extLst>
                    <a:ext uri="{9D8B030D-6E8A-4147-A177-3AD203B41FA5}">
                      <a16:colId xmlns:a16="http://schemas.microsoft.com/office/drawing/2014/main" val="2905430892"/>
                    </a:ext>
                  </a:extLst>
                </a:gridCol>
                <a:gridCol w="4797083">
                  <a:extLst>
                    <a:ext uri="{9D8B030D-6E8A-4147-A177-3AD203B41FA5}">
                      <a16:colId xmlns:a16="http://schemas.microsoft.com/office/drawing/2014/main" val="1094946680"/>
                    </a:ext>
                  </a:extLst>
                </a:gridCol>
              </a:tblGrid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変数名</a:t>
                      </a:r>
                    </a:p>
                  </a:txBody>
                  <a:tcPr>
                    <a:lnL w="6350" cap="flat" cmpd="sng" algn="in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内容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15034091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datetime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in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時間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25828499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seazon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季節</a:t>
                      </a:r>
                      <a:r>
                        <a:rPr kumimoji="1" lang="en-US" altLang="ja-JP" dirty="0"/>
                        <a:t>(1 = </a:t>
                      </a:r>
                      <a:r>
                        <a:rPr kumimoji="1" lang="ja-JP" altLang="en-US"/>
                        <a:t>春</a:t>
                      </a:r>
                      <a:r>
                        <a:rPr kumimoji="1" lang="en-US" altLang="ja-JP" dirty="0"/>
                        <a:t>, 2 = </a:t>
                      </a:r>
                      <a:r>
                        <a:rPr kumimoji="1" lang="ja-JP" altLang="en-US"/>
                        <a:t>夏</a:t>
                      </a:r>
                      <a:r>
                        <a:rPr kumimoji="1" lang="en-US" altLang="ja-JP" dirty="0"/>
                        <a:t>, 3 = </a:t>
                      </a:r>
                      <a:r>
                        <a:rPr kumimoji="1" lang="ja-JP" altLang="en-US"/>
                        <a:t>秋</a:t>
                      </a:r>
                      <a:r>
                        <a:rPr kumimoji="1" lang="en-US" altLang="ja-JP" dirty="0"/>
                        <a:t>, 4 = </a:t>
                      </a:r>
                      <a:r>
                        <a:rPr kumimoji="1" lang="ja-JP" altLang="en-US"/>
                        <a:t>冬）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987192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holiday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祝日</a:t>
                      </a:r>
                      <a:r>
                        <a:rPr kumimoji="1" lang="en-US" altLang="ja-JP" dirty="0"/>
                        <a:t> = 1</a:t>
                      </a:r>
                      <a:r>
                        <a:rPr kumimoji="1" lang="ja-JP" altLang="en-US"/>
                        <a:t>、祝日以外</a:t>
                      </a:r>
                      <a:r>
                        <a:rPr kumimoji="1" lang="en-US" altLang="ja-JP" dirty="0"/>
                        <a:t>=0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8135354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workingday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平日</a:t>
                      </a:r>
                      <a:r>
                        <a:rPr kumimoji="1" lang="en-US" altLang="ja-JP" dirty="0"/>
                        <a:t>=1</a:t>
                      </a:r>
                      <a:r>
                        <a:rPr kumimoji="1" lang="ja-JP" altLang="en-US"/>
                        <a:t>、土日祝日</a:t>
                      </a:r>
                      <a:r>
                        <a:rPr kumimoji="1" lang="en-US" altLang="ja-JP" dirty="0"/>
                        <a:t>=0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106465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weather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天気（</a:t>
                      </a:r>
                      <a:r>
                        <a:rPr kumimoji="1" lang="en-US" altLang="ja-JP" dirty="0"/>
                        <a:t>1 = </a:t>
                      </a:r>
                      <a:r>
                        <a:rPr kumimoji="1" lang="ja-JP" altLang="en-US"/>
                        <a:t>晴</a:t>
                      </a:r>
                      <a:r>
                        <a:rPr kumimoji="1" lang="en-US" altLang="ja-JP" dirty="0"/>
                        <a:t>, 2 = </a:t>
                      </a:r>
                      <a:r>
                        <a:rPr kumimoji="1" lang="ja-JP" altLang="en-US"/>
                        <a:t>曇</a:t>
                      </a:r>
                      <a:r>
                        <a:rPr kumimoji="1" lang="en-US" altLang="ja-JP" dirty="0"/>
                        <a:t>, 3 = </a:t>
                      </a:r>
                      <a:r>
                        <a:rPr kumimoji="1" lang="ja-JP" altLang="en-US"/>
                        <a:t>雨</a:t>
                      </a:r>
                      <a:r>
                        <a:rPr kumimoji="1" lang="en-US" altLang="ja-JP" dirty="0"/>
                        <a:t>, 4 = </a:t>
                      </a:r>
                      <a:r>
                        <a:rPr kumimoji="1" lang="ja-JP" altLang="en-US"/>
                        <a:t>大雨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8794432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temp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気温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281015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atemp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体感温度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870314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humidity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湿度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7242171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windspeed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風速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50455199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casual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非会員のレンタル数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415864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registered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会員のレンタル数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351924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count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総レンタル数（一時間単位）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6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1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8D6F2-DAAB-394C-B18C-507F601B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990"/>
          </a:xfrm>
        </p:spPr>
        <p:txBody>
          <a:bodyPr/>
          <a:lstStyle/>
          <a:p>
            <a:r>
              <a:rPr kumimoji="1" lang="ja-JP" altLang="en-US"/>
              <a:t>使用するライブラリ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22A3B-DD73-0F46-BD08-AC045B291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ja-JP" sz="2400" dirty="0"/>
              <a:t>pandas</a:t>
            </a:r>
            <a:endParaRPr lang="en-US" altLang="ja-JP" sz="2400" dirty="0"/>
          </a:p>
          <a:p>
            <a:pPr lvl="1"/>
            <a:r>
              <a:rPr kumimoji="1" lang="ja-JP" altLang="en-US"/>
              <a:t>データフレームを定義し、</a:t>
            </a:r>
            <a:r>
              <a:rPr kumimoji="1" lang="en-US" altLang="ja-JP" dirty="0"/>
              <a:t>CSV</a:t>
            </a:r>
            <a:r>
              <a:rPr kumimoji="1" lang="ja-JP" altLang="en-US"/>
              <a:t>のデータを読み込む。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" altLang="ja-JP" sz="2400" dirty="0"/>
              <a:t>seaborn/matplotlib</a:t>
            </a:r>
            <a:endParaRPr lang="en-US" altLang="ja-JP" sz="2400" dirty="0"/>
          </a:p>
          <a:p>
            <a:pPr lvl="1"/>
            <a:r>
              <a:rPr lang="ja-JP" altLang="en-US"/>
              <a:t>グラフ等を描画し、データの可視化を行う。</a:t>
            </a:r>
            <a:endParaRPr lang="en-US" altLang="ja-JP" dirty="0"/>
          </a:p>
          <a:p>
            <a:pPr lvl="1"/>
            <a:r>
              <a:rPr lang="en-US" altLang="ja-JP" dirty="0"/>
              <a:t>seaborn</a:t>
            </a:r>
            <a:r>
              <a:rPr lang="ja-JP" altLang="en-US"/>
              <a:t>の方が、見た目がきれいになる。</a:t>
            </a:r>
            <a:endParaRPr lang="en-US" altLang="ja-JP" dirty="0"/>
          </a:p>
          <a:p>
            <a:pPr lvl="1"/>
            <a:r>
              <a:rPr lang="en-US" altLang="ja-JP" dirty="0"/>
              <a:t>matplotlib</a:t>
            </a:r>
            <a:r>
              <a:rPr lang="ja-JP" altLang="en-US"/>
              <a:t>の方が、ネットの情報が多い。（日本に限る？）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220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0277B-D2D5-2544-9800-92C5127F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ノートブックを開く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469E2-4279-A348-9D7B-2A3412D0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GoogleDrive</a:t>
            </a:r>
            <a:r>
              <a:rPr kumimoji="1" lang="ja-JP" altLang="en-US" sz="4000"/>
              <a:t>上の「</a:t>
            </a:r>
            <a:r>
              <a:rPr lang="en" altLang="ja-JP" sz="4000" dirty="0" err="1"/>
              <a:t>bike.ipynb</a:t>
            </a:r>
            <a:r>
              <a:rPr lang="ja-JP" altLang="en-US" sz="4000"/>
              <a:t>」を開いてください。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76694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FBC8A5-2D65-1C41-8BE6-DC737847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9873"/>
          </a:xfrm>
        </p:spPr>
        <p:txBody>
          <a:bodyPr/>
          <a:lstStyle/>
          <a:p>
            <a:r>
              <a:rPr kumimoji="1" lang="ja-JP" altLang="en-US"/>
              <a:t>ライブラリのインポート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E8C060-AB3A-BE4A-BA07-A0DFE00D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56" y="2592253"/>
            <a:ext cx="8381712" cy="20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7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99B9DF-7ECC-EC43-BDCB-D3C509BD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kumimoji="1" lang="ja-JP" altLang="en-US" sz="5400">
                <a:solidFill>
                  <a:schemeClr val="bg2"/>
                </a:solidFill>
              </a:rPr>
              <a:t>前処理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68BABDE-726C-5746-A0E8-24A0FE57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1219082"/>
            <a:ext cx="6349340" cy="5262390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データの読み込み</a:t>
            </a:r>
            <a:endParaRPr kumimoji="1" lang="en-US" altLang="ja-JP" sz="3600" dirty="0"/>
          </a:p>
          <a:p>
            <a:r>
              <a:rPr lang="ja-JP" altLang="en-US" sz="3600"/>
              <a:t>データの整形</a:t>
            </a:r>
            <a:endParaRPr lang="en-US" altLang="ja-JP" sz="3600" dirty="0"/>
          </a:p>
          <a:p>
            <a:r>
              <a:rPr lang="ja-JP" altLang="en-US" sz="3600"/>
              <a:t>特徴量の分析</a:t>
            </a:r>
            <a:endParaRPr lang="en-US" altLang="ja-JP" sz="3600" dirty="0"/>
          </a:p>
          <a:p>
            <a:r>
              <a:rPr lang="ja-JP" altLang="en-US" sz="3600"/>
              <a:t>多重共線性の防止</a:t>
            </a:r>
            <a:endParaRPr lang="en-US" altLang="ja-JP" sz="3600" dirty="0"/>
          </a:p>
          <a:p>
            <a:r>
              <a:rPr lang="ja-JP" altLang="en-US" sz="3600"/>
              <a:t>訓練データ、テストデータに分割</a:t>
            </a:r>
            <a:br>
              <a:rPr lang="ja-JP" altLang="en-US" sz="1800"/>
            </a:br>
            <a:endParaRPr lang="ja-JP" altLang="en-US" sz="1800"/>
          </a:p>
          <a:p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0747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データの読み込みの更に前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ja-JP" altLang="en-US"/>
              <a:t>読み込みたいデータをデータを</a:t>
            </a:r>
            <a:r>
              <a:rPr lang="en-US" altLang="ja-JP" dirty="0" err="1"/>
              <a:t>GoogleDrive</a:t>
            </a:r>
            <a:r>
              <a:rPr lang="ja-JP" altLang="en-US"/>
              <a:t>に格納し、アクセスできるようにするため「マウント」を行います。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EA7526-D46B-894A-8F47-6E5181CB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2" y="2849053"/>
            <a:ext cx="10486726" cy="155395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2259DFE-8B54-7345-8781-DE03A1105CF0}"/>
              </a:ext>
            </a:extLst>
          </p:cNvPr>
          <p:cNvSpPr txBox="1">
            <a:spLocks/>
          </p:cNvSpPr>
          <p:nvPr/>
        </p:nvSpPr>
        <p:spPr>
          <a:xfrm>
            <a:off x="1371600" y="4880264"/>
            <a:ext cx="9601200" cy="1319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表示される</a:t>
            </a:r>
            <a:r>
              <a:rPr lang="en-US" altLang="ja-JP" dirty="0"/>
              <a:t>URL</a:t>
            </a:r>
            <a:r>
              <a:rPr lang="ja-JP" altLang="en-US"/>
              <a:t>にアクセスし、自分のアカウントを選択→許可をクリック</a:t>
            </a:r>
            <a:endParaRPr lang="en-US" altLang="ja-JP" dirty="0"/>
          </a:p>
          <a:p>
            <a:r>
              <a:rPr lang="ja-JP" altLang="en-US"/>
              <a:t>そこで表示されるコードを、枠内に入力し、エンターキーを押す</a:t>
            </a:r>
          </a:p>
        </p:txBody>
      </p:sp>
    </p:spTree>
    <p:extLst>
      <p:ext uri="{BB962C8B-B14F-4D97-AF65-F5344CB8AC3E}">
        <p14:creationId xmlns:p14="http://schemas.microsoft.com/office/powerpoint/2010/main" val="196365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F0339-3068-BE44-8AEE-CAEB99DA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" altLang="ja-JP" b="1" dirty="0"/>
              <a:t>Google </a:t>
            </a:r>
            <a:r>
              <a:rPr lang="en" altLang="ja-JP" b="1" dirty="0" err="1"/>
              <a:t>Colaboratory</a:t>
            </a:r>
            <a:r>
              <a:rPr lang="en" altLang="ja-JP" b="1" dirty="0"/>
              <a:t> </a:t>
            </a:r>
            <a:endParaRPr lang="en" altLang="ja-JP" dirty="0">
              <a:effectLst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1C7A1-C4C9-3D42-BB9B-01C07880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" altLang="ja-JP" dirty="0">
                <a:hlinkClick r:id="rId2"/>
              </a:rPr>
              <a:t>https://colab.research.google.com/notebooks/intro.ipynb</a:t>
            </a:r>
            <a:endParaRPr lang="en" altLang="ja-JP" dirty="0"/>
          </a:p>
          <a:p>
            <a:r>
              <a:rPr kumimoji="1" lang="ja-JP" altLang="en-US"/>
              <a:t>クラウド上で実行される、</a:t>
            </a:r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</a:p>
          <a:p>
            <a:endParaRPr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アカウントでログインが必要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12A6D9A-8480-7F40-A735-86E66689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794494"/>
            <a:ext cx="6517065" cy="29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9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en-US" altLang="ja-JP" dirty="0"/>
              <a:t>csv</a:t>
            </a:r>
            <a:r>
              <a:rPr lang="ja-JP" altLang="en-US"/>
              <a:t>形式のデータを読み込む。</a:t>
            </a:r>
            <a:endParaRPr lang="en-US" altLang="ja-JP" dirty="0"/>
          </a:p>
          <a:p>
            <a:r>
              <a:rPr lang="ja-JP" altLang="en-US"/>
              <a:t>読み込んだデータの先頭５行を表示し、確認をする。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0E02B4-3D1E-C64A-BBE6-9372F759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26" y="3038540"/>
            <a:ext cx="10181947" cy="17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データの統計情報確認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31FB7A-86E4-B64F-A049-3CB19A6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02" y="2517476"/>
            <a:ext cx="10221047" cy="25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データの統計情報確認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EA0E5B4-903E-734B-BB54-7EAEBC5E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49" y="1523999"/>
            <a:ext cx="10753499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データの整形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ja-JP" altLang="en-US"/>
              <a:t>日付データを分解する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B0EC133-9961-FA47-BAFF-574EC4AD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4" y="2484407"/>
            <a:ext cx="11513391" cy="33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46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BF176AB-0671-A248-870D-829D9B51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36" y="690074"/>
            <a:ext cx="2782277" cy="32691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4D9645-1254-B144-B1A5-F2A418A6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89" y="793184"/>
            <a:ext cx="2949116" cy="28539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89CE1E-4D03-A440-97A4-37AFDA1F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42" y="4580108"/>
            <a:ext cx="6626664" cy="2106332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E772FE0-F732-5A47-A149-0B95658EC11F}"/>
              </a:ext>
            </a:extLst>
          </p:cNvPr>
          <p:cNvSpPr/>
          <p:nvPr/>
        </p:nvSpPr>
        <p:spPr>
          <a:xfrm>
            <a:off x="5303520" y="2770554"/>
            <a:ext cx="1744394" cy="1181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74116E2C-1139-6548-A5D5-D701DE077CBC}"/>
              </a:ext>
            </a:extLst>
          </p:cNvPr>
          <p:cNvSpPr/>
          <p:nvPr/>
        </p:nvSpPr>
        <p:spPr>
          <a:xfrm>
            <a:off x="8787740" y="3734668"/>
            <a:ext cx="1163782" cy="843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50B47F2-6621-2A4F-B97B-2AC6BF928A6F}"/>
              </a:ext>
            </a:extLst>
          </p:cNvPr>
          <p:cNvSpPr txBox="1"/>
          <p:nvPr/>
        </p:nvSpPr>
        <p:spPr>
          <a:xfrm>
            <a:off x="2026925" y="103103"/>
            <a:ext cx="240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元のデータ</a:t>
            </a:r>
            <a:endParaRPr kumimoji="1" lang="en-US" altLang="ja-JP" dirty="0"/>
          </a:p>
          <a:p>
            <a:r>
              <a:rPr kumimoji="1" lang="ja-JP" altLang="en-US"/>
              <a:t>（ただの文字列）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C88E17-F10A-EF44-A9E0-54EED4DF5161}"/>
              </a:ext>
            </a:extLst>
          </p:cNvPr>
          <p:cNvSpPr txBox="1"/>
          <p:nvPr/>
        </p:nvSpPr>
        <p:spPr>
          <a:xfrm>
            <a:off x="8562109" y="380102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datetime64</a:t>
            </a:r>
            <a:r>
              <a:rPr lang="ja-JP" altLang="en-US"/>
              <a:t>型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E413F8-48CD-AA44-8BC5-4B56BDAE6751}"/>
              </a:ext>
            </a:extLst>
          </p:cNvPr>
          <p:cNvSpPr txBox="1"/>
          <p:nvPr/>
        </p:nvSpPr>
        <p:spPr>
          <a:xfrm>
            <a:off x="3386760" y="4756111"/>
            <a:ext cx="1163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・年</a:t>
            </a:r>
            <a:endParaRPr kumimoji="1" lang="en-US" altLang="ja-JP" dirty="0"/>
          </a:p>
          <a:p>
            <a:r>
              <a:rPr kumimoji="1" lang="ja-JP" altLang="en-US"/>
              <a:t>・月</a:t>
            </a:r>
            <a:endParaRPr kumimoji="1" lang="en-US" altLang="ja-JP" dirty="0"/>
          </a:p>
          <a:p>
            <a:r>
              <a:rPr kumimoji="1" lang="ja-JP" altLang="en-US"/>
              <a:t>・日</a:t>
            </a:r>
            <a:endParaRPr kumimoji="1" lang="en-US" altLang="ja-JP" dirty="0"/>
          </a:p>
          <a:p>
            <a:r>
              <a:rPr kumimoji="1" lang="ja-JP" altLang="en-US"/>
              <a:t>・曜日</a:t>
            </a:r>
            <a:endParaRPr kumimoji="1" lang="en-US" altLang="ja-JP" dirty="0"/>
          </a:p>
          <a:p>
            <a:r>
              <a:rPr kumimoji="1" lang="ja-JP" altLang="en-US"/>
              <a:t>・時間</a:t>
            </a:r>
            <a:endParaRPr kumimoji="1" lang="en-US" altLang="ja-JP" dirty="0"/>
          </a:p>
          <a:p>
            <a:r>
              <a:rPr kumimoji="1" lang="ja-JP" altLang="en-US"/>
              <a:t>に分解</a:t>
            </a:r>
          </a:p>
        </p:txBody>
      </p:sp>
    </p:spTree>
    <p:extLst>
      <p:ext uri="{BB962C8B-B14F-4D97-AF65-F5344CB8AC3E}">
        <p14:creationId xmlns:p14="http://schemas.microsoft.com/office/powerpoint/2010/main" val="70175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92C9F-005C-8640-912E-920754C8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データの可視化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7F45346-2390-F14E-9CCE-523E5AB8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79" y="1519311"/>
            <a:ext cx="6980683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98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月ごとのレンタル数合計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A9A076-305E-7746-B8F2-2E26D41B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6" y="1450852"/>
            <a:ext cx="7696786" cy="119973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E658C23-3C14-4747-96FC-F4A060B8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68" y="3206778"/>
            <a:ext cx="5387926" cy="3535065"/>
          </a:xfrm>
          <a:prstGeom prst="rect">
            <a:avLst/>
          </a:prstGeom>
        </p:spPr>
      </p:pic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4262511" y="2924260"/>
            <a:ext cx="2276425" cy="18409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1473203" y="5288472"/>
            <a:ext cx="417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１</a:t>
            </a:r>
            <a:r>
              <a:rPr kumimoji="1" lang="en-US" altLang="ja-JP" sz="2800" dirty="0"/>
              <a:t>〜</a:t>
            </a:r>
            <a:r>
              <a:rPr kumimoji="1" lang="ja-JP" altLang="en-US" sz="2800"/>
              <a:t>３月のレンタル数が少ない事がわかる</a:t>
            </a:r>
          </a:p>
        </p:txBody>
      </p:sp>
    </p:spTree>
    <p:extLst>
      <p:ext uri="{BB962C8B-B14F-4D97-AF65-F5344CB8AC3E}">
        <p14:creationId xmlns:p14="http://schemas.microsoft.com/office/powerpoint/2010/main" val="842058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09" y="3587261"/>
            <a:ext cx="2925689" cy="1652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49930"/>
            <a:ext cx="4622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春（１</a:t>
            </a:r>
            <a:r>
              <a:rPr kumimoji="1" lang="en-US" altLang="ja-JP" sz="2800" dirty="0"/>
              <a:t>〜</a:t>
            </a:r>
            <a:r>
              <a:rPr kumimoji="1" lang="ja-JP" altLang="en-US" sz="2800"/>
              <a:t>３月）のレンタル数が少ない事がわかる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1" y="1226226"/>
            <a:ext cx="6814126" cy="23610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46" y="3984493"/>
            <a:ext cx="6795886" cy="2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3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187C218-BA91-C34F-80B4-AEEFC1E3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91" y="3059901"/>
            <a:ext cx="6881538" cy="3348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0592C9F-005C-8640-912E-920754C8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複数の表を表示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0D8D5AF-B9D1-6B43-AA8F-064FCDED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19311"/>
            <a:ext cx="64516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04979B6-C88C-8B49-AEE7-DFC039CE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69" y="2835034"/>
            <a:ext cx="6391031" cy="37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309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日ごとの貸し出し数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3" y="5263839"/>
            <a:ext cx="2827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レンタル数に日は関係してない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0262" y="1177183"/>
            <a:ext cx="6301410" cy="23610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403" y="3730276"/>
            <a:ext cx="7657934" cy="25040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7A5EC4-4E24-7140-8150-04AAD2FBB7E7}"/>
              </a:ext>
            </a:extLst>
          </p:cNvPr>
          <p:cNvSpPr txBox="1"/>
          <p:nvPr/>
        </p:nvSpPr>
        <p:spPr>
          <a:xfrm>
            <a:off x="7240172" y="1665203"/>
            <a:ext cx="481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２０日以降は、検証用データとして提供されているため、ここには入っていない。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318586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968F9-23E1-D243-957B-789051BF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ノートブックを新規作成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547C9C-EDD7-AD45-A338-74581B15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ファイル→ノートブックを新規作成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6E2859-9508-1542-B3F3-D92B4AE1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47" y="685800"/>
            <a:ext cx="6969906" cy="498348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28A932D-2AE9-DA44-A04A-5D7E57F6BD62}"/>
              </a:ext>
            </a:extLst>
          </p:cNvPr>
          <p:cNvSpPr/>
          <p:nvPr/>
        </p:nvSpPr>
        <p:spPr>
          <a:xfrm>
            <a:off x="5745480" y="990600"/>
            <a:ext cx="86868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066544B-A014-D848-B50F-4DFAB0386124}"/>
              </a:ext>
            </a:extLst>
          </p:cNvPr>
          <p:cNvSpPr/>
          <p:nvPr/>
        </p:nvSpPr>
        <p:spPr>
          <a:xfrm>
            <a:off x="5918474" y="1435444"/>
            <a:ext cx="2286411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666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曜日ごとの貸し出し数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308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レンタル数に曜日は関係してない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1788" y="1144177"/>
            <a:ext cx="7019510" cy="236890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403" y="3604992"/>
            <a:ext cx="7657934" cy="2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時間ごとの貸し出し数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308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通勤時間帯は多い</a:t>
            </a:r>
            <a:endParaRPr kumimoji="1" lang="en-US" altLang="ja-JP" sz="2800" dirty="0"/>
          </a:p>
          <a:p>
            <a:r>
              <a:rPr kumimoji="1" lang="ja-JP" altLang="en-US" sz="2800"/>
              <a:t>深夜は少ない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2261" y="1144177"/>
            <a:ext cx="6518564" cy="23689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DF50D7-32D9-5949-8C8A-BFE57489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03" y="3832436"/>
            <a:ext cx="7830333" cy="2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祝日と祝日以外の貸し出し数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318034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祝日は昼の利用が多く、</a:t>
            </a:r>
            <a:endParaRPr kumimoji="1" lang="en-US" altLang="ja-JP" sz="2800" dirty="0"/>
          </a:p>
          <a:p>
            <a:r>
              <a:rPr kumimoji="1" lang="ja-JP" altLang="en-US" sz="2800"/>
              <a:t>平日は通勤時間が多い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50" y="1421055"/>
            <a:ext cx="10596791" cy="184968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E120AF0-8E90-EA4A-8E31-6D1A8D7A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67" y="3131225"/>
            <a:ext cx="5551071" cy="372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697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平日とそれ以外の貸し出し数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318034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土日は昼の利用が多く、</a:t>
            </a:r>
            <a:endParaRPr kumimoji="1" lang="en-US" altLang="ja-JP" sz="2800" dirty="0"/>
          </a:p>
          <a:p>
            <a:r>
              <a:rPr kumimoji="1" lang="ja-JP" altLang="en-US" sz="2800"/>
              <a:t>平日は通勤時間が多い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50" y="1213373"/>
            <a:ext cx="11475751" cy="183543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E120AF0-8E90-EA4A-8E31-6D1A8D7A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331" y="3131225"/>
            <a:ext cx="5543743" cy="372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33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845384"/>
            <a:ext cx="1997222" cy="1149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春が少ない。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4731" y="1129160"/>
            <a:ext cx="8907060" cy="220021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E60F020-78E9-3C48-B9B8-5C684DA4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95" y="3429000"/>
            <a:ext cx="52457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8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1517649" y="3538356"/>
            <a:ext cx="1997222" cy="1149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7540423" y="1327843"/>
            <a:ext cx="4332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大雨の貸し出し数が多いように感じるが、データ件数は１件しかないので無視して良いと考える。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262" y="1094175"/>
            <a:ext cx="6241414" cy="220021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CF8332-ED8F-5B4E-BE80-6552945A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85" y="3795376"/>
            <a:ext cx="8156619" cy="27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データ件数の確認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1069B1-D91A-344D-B2A9-FB51E49A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14" y="2001569"/>
            <a:ext cx="8679934" cy="2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42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02589" y="570955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solidFill>
                  <a:srgbClr val="233D5E"/>
                </a:solidFill>
                <a:latin typeface="YuGothic"/>
              </a:rPr>
              <a:t>気温、体感温度、湿度、風速の関係 </a:t>
            </a:r>
            <a:endParaRPr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3103688-68DC-8E41-9D97-1243D60F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0" y="2533284"/>
            <a:ext cx="11510678" cy="2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9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6E1ADC-54A9-F44F-A7F2-C03347FF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21" y="815926"/>
            <a:ext cx="6042074" cy="60420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A951CB-9369-8C4A-BACD-03E071E8D91E}"/>
              </a:ext>
            </a:extLst>
          </p:cNvPr>
          <p:cNvSpPr txBox="1"/>
          <p:nvPr/>
        </p:nvSpPr>
        <p:spPr>
          <a:xfrm>
            <a:off x="2110155" y="281353"/>
            <a:ext cx="229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ペアプロット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1F8A2A4-F8B0-614C-916A-58C58350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471" y="815926"/>
            <a:ext cx="4662560" cy="30265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0B3F6E-E024-B84E-A64E-6DDB25C0B8FA}"/>
              </a:ext>
            </a:extLst>
          </p:cNvPr>
          <p:cNvSpPr txBox="1"/>
          <p:nvPr/>
        </p:nvSpPr>
        <p:spPr>
          <a:xfrm>
            <a:off x="8556234" y="281353"/>
            <a:ext cx="229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ヒートマップ</a:t>
            </a:r>
          </a:p>
        </p:txBody>
      </p:sp>
    </p:spTree>
    <p:extLst>
      <p:ext uri="{BB962C8B-B14F-4D97-AF65-F5344CB8AC3E}">
        <p14:creationId xmlns:p14="http://schemas.microsoft.com/office/powerpoint/2010/main" val="2187786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気温と体感温度の関係を確認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562064" y="2622384"/>
            <a:ext cx="3533936" cy="12613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759922" y="4058353"/>
            <a:ext cx="522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YuMincho"/>
              </a:rPr>
              <a:t>気温と体感温度の間には、強い正の相関関係がある。体感温度に外れ値があることから、体感 温度が正常に測定されていないデータがあると思われる。 </a:t>
            </a:r>
            <a:endParaRPr lang="ja-JP" altLang="en-US" sz="28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922" y="1186412"/>
            <a:ext cx="6721015" cy="126136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E3104AE-7C03-A24B-AAF4-6F8B564D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97" y="3022600"/>
            <a:ext cx="5842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6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D5743F-253D-A34C-A357-B2962217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007FBD-3126-4D42-B5DC-2FA053DE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D22085-B265-624F-B7DD-B813266D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71450"/>
            <a:ext cx="9372600" cy="65151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810036B8-2EFB-514C-9000-EADC9B35B26B}"/>
              </a:ext>
            </a:extLst>
          </p:cNvPr>
          <p:cNvSpPr/>
          <p:nvPr/>
        </p:nvSpPr>
        <p:spPr>
          <a:xfrm>
            <a:off x="1996440" y="1631092"/>
            <a:ext cx="6507480" cy="9139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E8ABBB-195A-644F-A306-E71F4936CA22}"/>
              </a:ext>
            </a:extLst>
          </p:cNvPr>
          <p:cNvSpPr txBox="1"/>
          <p:nvPr/>
        </p:nvSpPr>
        <p:spPr>
          <a:xfrm>
            <a:off x="3991233" y="2545080"/>
            <a:ext cx="347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セル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ここに、</a:t>
            </a:r>
            <a:r>
              <a:rPr kumimoji="1" lang="en-US" altLang="ja-JP" dirty="0">
                <a:solidFill>
                  <a:srgbClr val="FF0000"/>
                </a:solidFill>
              </a:rPr>
              <a:t>Python</a:t>
            </a:r>
            <a:r>
              <a:rPr kumimoji="1" lang="ja-JP" altLang="en-US">
                <a:solidFill>
                  <a:srgbClr val="FF0000"/>
                </a:solidFill>
              </a:rPr>
              <a:t>コードを入力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2400531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09309-2A0C-7840-A4CE-CCECAE1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834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多重共線性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009567-EBBC-3B4A-9CDA-C82779C8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33378"/>
            <a:ext cx="9601200" cy="4638822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3600"/>
              <a:t>特徴量同志の相関が高い状態</a:t>
            </a:r>
            <a:endParaRPr lang="en-US" altLang="ja-JP" sz="3600" dirty="0"/>
          </a:p>
          <a:p>
            <a:endParaRPr kumimoji="1" lang="en-US" altLang="ja-JP" sz="3600" dirty="0"/>
          </a:p>
          <a:p>
            <a:r>
              <a:rPr kumimoji="1" lang="ja-JP" altLang="en-US" sz="3600"/>
              <a:t>以下のような不具合がある</a:t>
            </a:r>
            <a:endParaRPr kumimoji="1" lang="en-US" altLang="ja-JP" sz="3600" dirty="0"/>
          </a:p>
          <a:p>
            <a:pPr lvl="1" latinLnBrk="1"/>
            <a:r>
              <a:rPr lang="ja-JP" altLang="en-US"/>
              <a:t>分析結果における係数の標準誤差が大きくなる</a:t>
            </a:r>
          </a:p>
          <a:p>
            <a:pPr lvl="1" latinLnBrk="1"/>
            <a:r>
              <a:rPr lang="en" altLang="ja-JP" dirty="0"/>
              <a:t>t</a:t>
            </a:r>
            <a:r>
              <a:rPr lang="ja-JP" altLang="en-US"/>
              <a:t>値が小さくなる</a:t>
            </a:r>
          </a:p>
          <a:p>
            <a:pPr lvl="1" latinLnBrk="1"/>
            <a:r>
              <a:rPr lang="ja-JP" altLang="en-US"/>
              <a:t>決定係数が大きな値となる</a:t>
            </a:r>
          </a:p>
          <a:p>
            <a:pPr lvl="1" latinLnBrk="1"/>
            <a:r>
              <a:rPr lang="ja-JP" altLang="en-US"/>
              <a:t>回帰係数の符号が本来なるべきものとは逆の符号となる</a:t>
            </a:r>
            <a:endParaRPr lang="en-US" altLang="ja-JP" dirty="0"/>
          </a:p>
          <a:p>
            <a:pPr latinLnBrk="1"/>
            <a:endParaRPr lang="en-US" altLang="ja-JP" dirty="0"/>
          </a:p>
          <a:p>
            <a:pPr latinLnBrk="1"/>
            <a:r>
              <a:rPr lang="ja-JP" altLang="en-US" sz="3600"/>
              <a:t>結果的に、正しく推計できなくなる危険性がある。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3907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会員か非会員によるレンタル数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38BBE4-BF76-3541-98CD-602C5384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22" y="1177182"/>
            <a:ext cx="10850133" cy="46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1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会員か非会員によるレンタル数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会員は通勤時間帯に多く貸し出されている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非会員は、昼の時間帯が多い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会員は平日に多く貸し出されている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非会員は、土日祝日が多い</a:t>
            </a:r>
            <a:endParaRPr lang="en-US" altLang="ja-JP" dirty="0">
              <a:solidFill>
                <a:schemeClr val="tx2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D4C062-93F7-7E4B-92FB-CC1EA879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444202"/>
            <a:ext cx="7092610" cy="39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48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FED46-31F2-E547-9022-22F33493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データのまとめ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F3824B-BF25-1C42-9899-4427CD08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1514"/>
            <a:ext cx="9601200" cy="4951828"/>
          </a:xfrm>
        </p:spPr>
        <p:txBody>
          <a:bodyPr>
            <a:normAutofit/>
          </a:bodyPr>
          <a:lstStyle/>
          <a:p>
            <a:r>
              <a:rPr lang="en-US" altLang="ja-JP" dirty="0"/>
              <a:t>2011 </a:t>
            </a:r>
            <a:r>
              <a:rPr lang="ja-JP" altLang="en-US"/>
              <a:t>年に比べ </a:t>
            </a:r>
            <a:r>
              <a:rPr lang="en-US" altLang="ja-JP" dirty="0"/>
              <a:t>2012 </a:t>
            </a:r>
            <a:r>
              <a:rPr lang="ja-JP" altLang="en-US"/>
              <a:t>年はレンタル数が増えている </a:t>
            </a:r>
          </a:p>
          <a:p>
            <a:r>
              <a:rPr lang="ja-JP" altLang="en-US"/>
              <a:t>春</a:t>
            </a:r>
            <a:r>
              <a:rPr lang="en-US" altLang="ja-JP" dirty="0"/>
              <a:t>(1~3 </a:t>
            </a:r>
            <a:r>
              <a:rPr lang="ja-JP" altLang="en-US"/>
              <a:t>月</a:t>
            </a:r>
            <a:r>
              <a:rPr lang="en-US" altLang="ja-JP" dirty="0"/>
              <a:t>)</a:t>
            </a:r>
            <a:r>
              <a:rPr lang="ja-JP" altLang="en-US"/>
              <a:t>にレンタル数が減少する </a:t>
            </a:r>
          </a:p>
          <a:p>
            <a:r>
              <a:rPr lang="ja-JP" altLang="en-US"/>
              <a:t>日による差はない </a:t>
            </a:r>
          </a:p>
          <a:p>
            <a:r>
              <a:rPr lang="ja-JP" altLang="en-US"/>
              <a:t>曜日による差は少ない</a:t>
            </a:r>
            <a:r>
              <a:rPr lang="en-US" altLang="ja-JP" dirty="0"/>
              <a:t>(</a:t>
            </a:r>
            <a:r>
              <a:rPr lang="ja-JP" altLang="en-US"/>
              <a:t>日曜日が若干少なめ</a:t>
            </a:r>
            <a:r>
              <a:rPr lang="en-US" altLang="ja-JP" dirty="0"/>
              <a:t>) </a:t>
            </a:r>
            <a:endParaRPr lang="ja-JP" altLang="en-US"/>
          </a:p>
          <a:p>
            <a:r>
              <a:rPr lang="ja-JP" altLang="en-US"/>
              <a:t>平日では通勤通学の時間帯にレンタル数が多い </a:t>
            </a:r>
          </a:p>
          <a:p>
            <a:r>
              <a:rPr lang="ja-JP" altLang="en-US"/>
              <a:t>休日ではお昼頃にレンタル数が多い </a:t>
            </a:r>
          </a:p>
          <a:p>
            <a:r>
              <a:rPr lang="ja-JP" altLang="en-US"/>
              <a:t>雨の日の貸し出し数が少ない</a:t>
            </a:r>
            <a:r>
              <a:rPr lang="en-US" altLang="ja-JP" dirty="0"/>
              <a:t>(</a:t>
            </a:r>
            <a:r>
              <a:rPr lang="ja-JP" altLang="en-US"/>
              <a:t>大雨の日の貸し出し数が多いが、データ数が</a:t>
            </a:r>
            <a:r>
              <a:rPr lang="en-US" altLang="ja-JP" dirty="0"/>
              <a:t>1</a:t>
            </a:r>
            <a:r>
              <a:rPr lang="ja-JP" altLang="en-US"/>
              <a:t>件しかない ので除外</a:t>
            </a:r>
            <a:r>
              <a:rPr lang="en-US" altLang="ja-JP" dirty="0"/>
              <a:t>) </a:t>
            </a:r>
            <a:endParaRPr lang="ja-JP" altLang="en-US"/>
          </a:p>
          <a:p>
            <a:r>
              <a:rPr lang="ja-JP" altLang="en-US"/>
              <a:t>温度、体感温度は若干の影響あり </a:t>
            </a:r>
          </a:p>
          <a:p>
            <a:r>
              <a:rPr lang="ja-JP" altLang="en-US"/>
              <a:t>湿度、風速はレンタル数への影響はほとんどない </a:t>
            </a:r>
          </a:p>
          <a:p>
            <a:r>
              <a:rPr lang="ja-JP" altLang="en-US"/>
              <a:t>休日は非会員のレンタル数が多い 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98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5FC5753-B55D-DF47-A660-EC5DB821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79" y="321309"/>
            <a:ext cx="5166781" cy="265049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2469A6-EF3A-2C41-BEAD-F137F9FC866F}"/>
              </a:ext>
            </a:extLst>
          </p:cNvPr>
          <p:cNvSpPr/>
          <p:nvPr/>
        </p:nvSpPr>
        <p:spPr>
          <a:xfrm>
            <a:off x="3017520" y="1189560"/>
            <a:ext cx="1783080" cy="715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1B3356A-AF7F-7D43-974E-9FE53D12193D}"/>
              </a:ext>
            </a:extLst>
          </p:cNvPr>
          <p:cNvSpPr txBox="1"/>
          <p:nvPr/>
        </p:nvSpPr>
        <p:spPr>
          <a:xfrm>
            <a:off x="3017520" y="2971800"/>
            <a:ext cx="347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①セルに、「</a:t>
            </a:r>
            <a:r>
              <a:rPr kumimoji="1" lang="en-US" altLang="ja-JP" sz="3200" dirty="0">
                <a:solidFill>
                  <a:srgbClr val="FF0000"/>
                </a:solidFill>
              </a:rPr>
              <a:t>3+4</a:t>
            </a:r>
            <a:r>
              <a:rPr kumimoji="1" lang="ja-JP" altLang="en-US" sz="3200">
                <a:solidFill>
                  <a:srgbClr val="FF0000"/>
                </a:solidFill>
              </a:rPr>
              <a:t>」と入力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84660DF-B54C-974F-95BE-F9CCD63E4644}"/>
              </a:ext>
            </a:extLst>
          </p:cNvPr>
          <p:cNvSpPr/>
          <p:nvPr/>
        </p:nvSpPr>
        <p:spPr>
          <a:xfrm>
            <a:off x="2051222" y="1189560"/>
            <a:ext cx="966298" cy="874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9B493184-0D6B-A847-AC68-6651938E8DB2}"/>
              </a:ext>
            </a:extLst>
          </p:cNvPr>
          <p:cNvSpPr/>
          <p:nvPr/>
        </p:nvSpPr>
        <p:spPr>
          <a:xfrm>
            <a:off x="3899109" y="1975710"/>
            <a:ext cx="350520" cy="908222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09640222-124B-0A4B-B42F-F35F60C64987}"/>
              </a:ext>
            </a:extLst>
          </p:cNvPr>
          <p:cNvSpPr/>
          <p:nvPr/>
        </p:nvSpPr>
        <p:spPr>
          <a:xfrm>
            <a:off x="2359111" y="2063578"/>
            <a:ext cx="350520" cy="2127422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E95002-5227-8246-852A-9598FEFDED0B}"/>
              </a:ext>
            </a:extLst>
          </p:cNvPr>
          <p:cNvSpPr txBox="1"/>
          <p:nvPr/>
        </p:nvSpPr>
        <p:spPr>
          <a:xfrm>
            <a:off x="862502" y="4278868"/>
            <a:ext cx="5416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②実行をクリック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ja-JP" altLang="en-US" sz="3200">
                <a:solidFill>
                  <a:srgbClr val="FF0000"/>
                </a:solidFill>
              </a:rPr>
              <a:t>　又は、「</a:t>
            </a:r>
            <a:r>
              <a:rPr kumimoji="1" lang="en-US" altLang="ja-JP" sz="3200" dirty="0">
                <a:solidFill>
                  <a:srgbClr val="FF0000"/>
                </a:solidFill>
              </a:rPr>
              <a:t>Shift + RETURN</a:t>
            </a:r>
            <a:r>
              <a:rPr kumimoji="1" lang="ja-JP" altLang="en-US" sz="3200">
                <a:solidFill>
                  <a:srgbClr val="FF0000"/>
                </a:solidFill>
              </a:rPr>
              <a:t>」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7D2C05B-80A8-834E-AFD0-BF20A56A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12" y="3584241"/>
            <a:ext cx="4770882" cy="2650490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8F6BC0C-6899-7E4B-ACDE-774349D343A6}"/>
              </a:ext>
            </a:extLst>
          </p:cNvPr>
          <p:cNvSpPr/>
          <p:nvPr/>
        </p:nvSpPr>
        <p:spPr>
          <a:xfrm>
            <a:off x="7766222" y="4909486"/>
            <a:ext cx="966298" cy="874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2654F8-814E-1944-BB92-8629482D4B94}"/>
              </a:ext>
            </a:extLst>
          </p:cNvPr>
          <p:cNvSpPr txBox="1"/>
          <p:nvPr/>
        </p:nvSpPr>
        <p:spPr>
          <a:xfrm>
            <a:off x="7035504" y="5942343"/>
            <a:ext cx="541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実行結果が表示される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68462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70496-76B8-2E40-BD2F-A71D3F4D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6740"/>
          </a:xfrm>
        </p:spPr>
        <p:txBody>
          <a:bodyPr/>
          <a:lstStyle/>
          <a:p>
            <a:r>
              <a:rPr lang="ja-JP" altLang="en-US"/>
              <a:t>データセット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DC34C8-B98E-9D47-97C0-CA7DFFEB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1293"/>
            <a:ext cx="9601200" cy="4857007"/>
          </a:xfrm>
        </p:spPr>
        <p:txBody>
          <a:bodyPr>
            <a:normAutofit/>
          </a:bodyPr>
          <a:lstStyle/>
          <a:p>
            <a:pPr fontAlgn="base"/>
            <a:r>
              <a:rPr lang="ja-JP" altLang="en-US"/>
              <a:t>コンピューターで処理されるデータのまとまり。インターネット上で多数公開されている物もある。</a:t>
            </a:r>
            <a:endParaRPr lang="en-US" altLang="ja-JP" dirty="0"/>
          </a:p>
          <a:p>
            <a:pPr fontAlgn="base"/>
            <a:r>
              <a:rPr lang="en-US" altLang="ja-JP" dirty="0"/>
              <a:t>e-stat   </a:t>
            </a:r>
            <a:r>
              <a:rPr lang="en-US" altLang="ja-JP" dirty="0">
                <a:hlinkClick r:id="rId2"/>
              </a:rPr>
              <a:t>https://www.e-stat.go.jp/</a:t>
            </a:r>
            <a:endParaRPr lang="en-US" altLang="ja-JP" dirty="0"/>
          </a:p>
          <a:p>
            <a:pPr marL="0" indent="0" fontAlgn="base">
              <a:buNone/>
            </a:pPr>
            <a:r>
              <a:rPr lang="en-US" altLang="ja-JP" dirty="0"/>
              <a:t>	</a:t>
            </a:r>
            <a:r>
              <a:rPr lang="ja-JP" altLang="en-US"/>
              <a:t>日本の統計が閲覧できる政府統計ポータルサイト</a:t>
            </a:r>
            <a:endParaRPr lang="en-US" altLang="ja-JP" dirty="0"/>
          </a:p>
          <a:p>
            <a:pPr marL="0" indent="0" fontAlgn="base">
              <a:buNone/>
            </a:pPr>
            <a:endParaRPr lang="en-US" altLang="ja-JP" dirty="0"/>
          </a:p>
          <a:p>
            <a:pPr fontAlgn="base"/>
            <a:r>
              <a:rPr lang="en-US" altLang="ja-JP" dirty="0" err="1"/>
              <a:t>kaggle</a:t>
            </a:r>
            <a:r>
              <a:rPr lang="en-US" altLang="ja-JP" dirty="0"/>
              <a:t>  </a:t>
            </a:r>
            <a:r>
              <a:rPr lang="en-US" altLang="ja-JP" dirty="0">
                <a:hlinkClick r:id="rId3"/>
              </a:rPr>
              <a:t>https://www.kaggle.com/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" altLang="ja-JP" dirty="0"/>
              <a:t>Kaggle</a:t>
            </a:r>
            <a:r>
              <a:rPr lang="ja-JP" altLang="en-US"/>
              <a:t>は予測モデル・分析を競い合うプラットフォームで、さまざまな</a:t>
            </a:r>
            <a:r>
              <a:rPr lang="en-US" altLang="ja-JP" dirty="0"/>
              <a:t>	</a:t>
            </a:r>
            <a:r>
              <a:rPr lang="ja-JP" altLang="en-US"/>
              <a:t>データセットをダウンロードできる。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fontAlgn="base"/>
            <a:r>
              <a:rPr lang="en" altLang="ja-JP" dirty="0"/>
              <a:t>Google Dataset </a:t>
            </a:r>
            <a:r>
              <a:rPr lang="en" altLang="ja-JP" dirty="0" err="1"/>
              <a:t>Serch</a:t>
            </a:r>
            <a:r>
              <a:rPr lang="en" altLang="ja-JP" dirty="0"/>
              <a:t>  </a:t>
            </a:r>
            <a:r>
              <a:rPr lang="en" altLang="ja-JP" dirty="0">
                <a:hlinkClick r:id="rId4"/>
              </a:rPr>
              <a:t>https://datasetsearch.research.google.com/</a:t>
            </a:r>
            <a:endParaRPr lang="en" altLang="ja-JP" dirty="0"/>
          </a:p>
          <a:p>
            <a:pPr marL="0" indent="0" fontAlgn="base">
              <a:buNone/>
            </a:pPr>
            <a:r>
              <a:rPr lang="en-US" altLang="ja-JP" dirty="0"/>
              <a:t>	Google</a:t>
            </a:r>
            <a:r>
              <a:rPr lang="ja-JP" altLang="en-US"/>
              <a:t>のデータセット検索サービス</a:t>
            </a:r>
            <a:br>
              <a:rPr lang="ja-JP" altLang="en-US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9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9ECFB-8135-5A44-9827-AC832D6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986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CSV</a:t>
            </a:r>
            <a:r>
              <a:rPr kumimoji="1" lang="ja-JP" altLang="en-US"/>
              <a:t>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A54D7A-4ED2-EC40-8753-3AA21F0A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5662"/>
            <a:ext cx="9601200" cy="4501738"/>
          </a:xfrm>
        </p:spPr>
        <p:txBody>
          <a:bodyPr/>
          <a:lstStyle/>
          <a:p>
            <a:r>
              <a:rPr kumimoji="1" lang="ja-JP" altLang="en-US"/>
              <a:t>データをコンマ（　</a:t>
            </a:r>
            <a:r>
              <a:rPr kumimoji="1" lang="en-US" altLang="ja-JP" dirty="0"/>
              <a:t>,</a:t>
            </a:r>
            <a:r>
              <a:rPr kumimoji="1" lang="ja-JP" altLang="en-US"/>
              <a:t>　）で区切ったテキストデータ。</a:t>
            </a:r>
            <a:endParaRPr kumimoji="1" lang="en-US" altLang="ja-JP" dirty="0"/>
          </a:p>
          <a:p>
            <a:r>
              <a:rPr lang="ja-JP" altLang="en-US"/>
              <a:t>表計算に適しており、余計なデータ（フォントサイズ等）が入っていないため、プログラムで扱いやすい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32D7E5-4281-3D42-A4FF-84D32CE8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3020389"/>
            <a:ext cx="6153843" cy="32497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C25AF9-50EE-8B4E-A20C-16F099AB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26" y="2426524"/>
            <a:ext cx="6839144" cy="4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E66FA-9D06-0747-9FE5-733F8E75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246"/>
          </a:xfrm>
        </p:spPr>
        <p:txBody>
          <a:bodyPr/>
          <a:lstStyle/>
          <a:p>
            <a:r>
              <a:rPr kumimoji="1" lang="ja-JP" altLang="en-US"/>
              <a:t>用語の説明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E5ED14-090B-8C4A-8928-F1D532B0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4046"/>
            <a:ext cx="9601200" cy="4413354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目的変数　→    求めたいデータ</a:t>
            </a:r>
            <a:endParaRPr kumimoji="1" lang="en-US" altLang="ja-JP" sz="3200" dirty="0"/>
          </a:p>
          <a:p>
            <a:r>
              <a:rPr lang="ja-JP" altLang="en-US" sz="3200"/>
              <a:t>説明変数　→    目的変数を算出するために必要なデータ（特徴量とも言う）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FB9DE8-2A23-DF42-B02B-78DEF6BF2A60}"/>
              </a:ext>
            </a:extLst>
          </p:cNvPr>
          <p:cNvSpPr txBox="1"/>
          <p:nvPr/>
        </p:nvSpPr>
        <p:spPr>
          <a:xfrm>
            <a:off x="6889019" y="4255199"/>
            <a:ext cx="241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説明変数（特徴量）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6459545-5E5F-4040-83FB-35AF8DAC455B}"/>
              </a:ext>
            </a:extLst>
          </p:cNvPr>
          <p:cNvSpPr/>
          <p:nvPr/>
        </p:nvSpPr>
        <p:spPr>
          <a:xfrm>
            <a:off x="8958569" y="2951971"/>
            <a:ext cx="1861831" cy="3683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4FA08C2-26AD-6348-8021-B96198BE31B9}"/>
              </a:ext>
            </a:extLst>
          </p:cNvPr>
          <p:cNvSpPr/>
          <p:nvPr/>
        </p:nvSpPr>
        <p:spPr>
          <a:xfrm>
            <a:off x="2778166" y="4053298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BFB24-A777-8748-9C8D-E1CD2E27EC21}"/>
              </a:ext>
            </a:extLst>
          </p:cNvPr>
          <p:cNvSpPr txBox="1"/>
          <p:nvPr/>
        </p:nvSpPr>
        <p:spPr>
          <a:xfrm>
            <a:off x="916336" y="4260171"/>
            <a:ext cx="186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目的変数</a:t>
            </a:r>
          </a:p>
        </p:txBody>
      </p:sp>
    </p:spTree>
    <p:extLst>
      <p:ext uri="{BB962C8B-B14F-4D97-AF65-F5344CB8AC3E}">
        <p14:creationId xmlns:p14="http://schemas.microsoft.com/office/powerpoint/2010/main" val="205031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A0C1C-6E02-5E43-92BD-0337069E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特徴量の分析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FCC7E1-D0FC-0142-8E1B-DBA015B0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1679"/>
            <a:ext cx="9601200" cy="4334022"/>
          </a:xfrm>
        </p:spPr>
        <p:txBody>
          <a:bodyPr>
            <a:normAutofit/>
          </a:bodyPr>
          <a:lstStyle/>
          <a:p>
            <a:r>
              <a:rPr kumimoji="1" lang="ja-JP" altLang="en-US" sz="4400"/>
              <a:t>必要な特徴量は何か。</a:t>
            </a:r>
            <a:endParaRPr kumimoji="1" lang="en-US" altLang="ja-JP" sz="4400" dirty="0"/>
          </a:p>
          <a:p>
            <a:r>
              <a:rPr lang="ja-JP" altLang="en-US" sz="4400"/>
              <a:t>不必要な特徴量はないか。</a:t>
            </a:r>
            <a:endParaRPr lang="en-US" altLang="ja-JP" sz="4400" dirty="0"/>
          </a:p>
          <a:p>
            <a:endParaRPr lang="en-US" altLang="ja-JP" sz="4400" dirty="0"/>
          </a:p>
          <a:p>
            <a:r>
              <a:rPr lang="ja-JP" altLang="en-US" sz="4400"/>
              <a:t>特徴量の質を見極めないと、適切な推測・分析ができなくなる。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2565868104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1220</Words>
  <Application>Microsoft Macintosh PowerPoint</Application>
  <PresentationFormat>ワイド画面</PresentationFormat>
  <Paragraphs>213</Paragraphs>
  <Slides>43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8" baseType="lpstr">
      <vt:lpstr>YuGothic</vt:lpstr>
      <vt:lpstr>YuMincho</vt:lpstr>
      <vt:lpstr>游ゴシック</vt:lpstr>
      <vt:lpstr>Franklin Gothic Book</vt:lpstr>
      <vt:lpstr>トリミング</vt:lpstr>
      <vt:lpstr>技能向上訓練 データサイエンス プログラミングコース</vt:lpstr>
      <vt:lpstr>Google Colaboratory </vt:lpstr>
      <vt:lpstr>ノートブックを新規作成</vt:lpstr>
      <vt:lpstr>PowerPoint プレゼンテーション</vt:lpstr>
      <vt:lpstr>PowerPoint プレゼンテーション</vt:lpstr>
      <vt:lpstr>データセット</vt:lpstr>
      <vt:lpstr>CSV形式</vt:lpstr>
      <vt:lpstr>用語の説明</vt:lpstr>
      <vt:lpstr>特徴量の分析</vt:lpstr>
      <vt:lpstr>PowerPoint プレゼンテーション</vt:lpstr>
      <vt:lpstr>PowerPoint プレゼンテーション</vt:lpstr>
      <vt:lpstr>欠損値</vt:lpstr>
      <vt:lpstr>外れ値</vt:lpstr>
      <vt:lpstr>PowerPoint プレゼンテーション</vt:lpstr>
      <vt:lpstr>使用するライブラリ</vt:lpstr>
      <vt:lpstr>ノートブックを開く</vt:lpstr>
      <vt:lpstr>ライブラリのインポート</vt:lpstr>
      <vt:lpstr>前処理</vt:lpstr>
      <vt:lpstr>データの読み込みの更に前</vt:lpstr>
      <vt:lpstr>データの読み込み</vt:lpstr>
      <vt:lpstr>データの統計情報確認</vt:lpstr>
      <vt:lpstr>データの統計情報確認</vt:lpstr>
      <vt:lpstr>データの整形</vt:lpstr>
      <vt:lpstr>PowerPoint プレゼンテーション</vt:lpstr>
      <vt:lpstr>データの可視化</vt:lpstr>
      <vt:lpstr>PowerPoint プレゼンテーション</vt:lpstr>
      <vt:lpstr>PowerPoint プレゼンテーション</vt:lpstr>
      <vt:lpstr>複数の表を表示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多重共線性</vt:lpstr>
      <vt:lpstr>PowerPoint プレゼンテーション</vt:lpstr>
      <vt:lpstr>PowerPoint プレゼンテーション</vt:lpstr>
      <vt:lpstr>データのまとめ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技能向上訓練 ＡＩプログラミングコース</dc:title>
  <dc:creator>羽田野 拓</dc:creator>
  <cp:lastModifiedBy>羽田野 拓</cp:lastModifiedBy>
  <cp:revision>8</cp:revision>
  <dcterms:created xsi:type="dcterms:W3CDTF">2020-09-12T14:38:32Z</dcterms:created>
  <dcterms:modified xsi:type="dcterms:W3CDTF">2020-10-21T19:18:00Z</dcterms:modified>
</cp:coreProperties>
</file>